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72" r:id="rId7"/>
    <p:sldId id="271" r:id="rId8"/>
    <p:sldId id="258" r:id="rId9"/>
    <p:sldId id="267" r:id="rId10"/>
    <p:sldId id="268" r:id="rId11"/>
    <p:sldId id="269" r:id="rId12"/>
    <p:sldId id="270" r:id="rId13"/>
    <p:sldId id="259" r:id="rId14"/>
    <p:sldId id="274" r:id="rId15"/>
    <p:sldId id="273" r:id="rId16"/>
    <p:sldId id="261" r:id="rId17"/>
    <p:sldId id="285" r:id="rId18"/>
    <p:sldId id="263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6D4104-856B-A420-2552-A2DE6DAC3F64}" name="김진웅" initials="" userId="S::bigbros.kim@lab4dx.co.kr::bf7fe5e0-97a8-480e-b1db-381ee6b559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8"/>
    <p:restoredTop sz="77413" autoAdjust="0"/>
  </p:normalViewPr>
  <p:slideViewPr>
    <p:cSldViewPr snapToGrid="0">
      <p:cViewPr varScale="1">
        <p:scale>
          <a:sx n="65" d="100"/>
          <a:sy n="65" d="100"/>
        </p:scale>
        <p:origin x="1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동희(리오)" userId="10253cb4-73e1-41b8-a557-0160e6e3ba73" providerId="ADAL" clId="{8319EB2E-4CF3-4687-80AE-1C44E8AA6B6E}"/>
    <pc:docChg chg="undo custSel modSld modMainMaster">
      <pc:chgData name="손동희(리오)" userId="10253cb4-73e1-41b8-a557-0160e6e3ba73" providerId="ADAL" clId="{8319EB2E-4CF3-4687-80AE-1C44E8AA6B6E}" dt="2024-06-07T00:28:11.962" v="30" actId="2696"/>
      <pc:docMkLst>
        <pc:docMk/>
      </pc:docMkLst>
      <pc:sldChg chg="modTransition">
        <pc:chgData name="손동희(리오)" userId="10253cb4-73e1-41b8-a557-0160e6e3ba73" providerId="ADAL" clId="{8319EB2E-4CF3-4687-80AE-1C44E8AA6B6E}" dt="2024-06-07T00:27:36.527" v="25"/>
        <pc:sldMkLst>
          <pc:docMk/>
          <pc:sldMk cId="335223060" sldId="260"/>
        </pc:sldMkLst>
      </pc:sldChg>
      <pc:sldChg chg="modTransition">
        <pc:chgData name="손동희(리오)" userId="10253cb4-73e1-41b8-a557-0160e6e3ba73" providerId="ADAL" clId="{8319EB2E-4CF3-4687-80AE-1C44E8AA6B6E}" dt="2024-06-07T00:27:36.527" v="25"/>
        <pc:sldMkLst>
          <pc:docMk/>
          <pc:sldMk cId="0" sldId="5153"/>
        </pc:sldMkLst>
      </pc:sldChg>
      <pc:sldChg chg="modTransition">
        <pc:chgData name="손동희(리오)" userId="10253cb4-73e1-41b8-a557-0160e6e3ba73" providerId="ADAL" clId="{8319EB2E-4CF3-4687-80AE-1C44E8AA6B6E}" dt="2024-06-07T00:27:37.295" v="26"/>
        <pc:sldMkLst>
          <pc:docMk/>
          <pc:sldMk cId="2339929974" sldId="5215"/>
        </pc:sldMkLst>
      </pc:sldChg>
      <pc:sldChg chg="modTransition">
        <pc:chgData name="손동희(리오)" userId="10253cb4-73e1-41b8-a557-0160e6e3ba73" providerId="ADAL" clId="{8319EB2E-4CF3-4687-80AE-1C44E8AA6B6E}" dt="2024-06-07T00:27:38.182" v="27"/>
        <pc:sldMkLst>
          <pc:docMk/>
          <pc:sldMk cId="0" sldId="5228"/>
        </pc:sldMkLst>
      </pc:sldChg>
      <pc:sldChg chg="modTransition">
        <pc:chgData name="손동희(리오)" userId="10253cb4-73e1-41b8-a557-0160e6e3ba73" providerId="ADAL" clId="{8319EB2E-4CF3-4687-80AE-1C44E8AA6B6E}" dt="2024-06-07T00:27:36.527" v="25"/>
        <pc:sldMkLst>
          <pc:docMk/>
          <pc:sldMk cId="610585626" sldId="5570"/>
        </pc:sldMkLst>
      </pc:sldChg>
      <pc:sldChg chg="modTransition">
        <pc:chgData name="손동희(리오)" userId="10253cb4-73e1-41b8-a557-0160e6e3ba73" providerId="ADAL" clId="{8319EB2E-4CF3-4687-80AE-1C44E8AA6B6E}" dt="2024-06-07T00:27:36.527" v="25"/>
        <pc:sldMkLst>
          <pc:docMk/>
          <pc:sldMk cId="3538645695" sldId="5588"/>
        </pc:sldMkLst>
      </pc:sldChg>
      <pc:sldMasterChg chg="addSldLayout delSldLayout modSldLayout">
        <pc:chgData name="손동희(리오)" userId="10253cb4-73e1-41b8-a557-0160e6e3ba73" providerId="ADAL" clId="{8319EB2E-4CF3-4687-80AE-1C44E8AA6B6E}" dt="2024-06-07T00:28:11.962" v="30" actId="2696"/>
        <pc:sldMasterMkLst>
          <pc:docMk/>
          <pc:sldMasterMk cId="1774699349" sldId="2147483648"/>
        </pc:sldMasterMkLst>
        <pc:sldLayoutChg chg="addSp delSp modSp mod">
          <pc:chgData name="손동희(리오)" userId="10253cb4-73e1-41b8-a557-0160e6e3ba73" providerId="ADAL" clId="{8319EB2E-4CF3-4687-80AE-1C44E8AA6B6E}" dt="2024-06-07T00:24:11.153" v="20" actId="171"/>
          <pc:sldLayoutMkLst>
            <pc:docMk/>
            <pc:sldMasterMk cId="1774699349" sldId="2147483648"/>
            <pc:sldLayoutMk cId="1377937086" sldId="2147483654"/>
          </pc:sldLayoutMkLst>
          <pc:picChg chg="add mod ord">
            <ac:chgData name="손동희(리오)" userId="10253cb4-73e1-41b8-a557-0160e6e3ba73" providerId="ADAL" clId="{8319EB2E-4CF3-4687-80AE-1C44E8AA6B6E}" dt="2024-06-07T00:24:11.153" v="20" actId="171"/>
            <ac:picMkLst>
              <pc:docMk/>
              <pc:sldMasterMk cId="1774699349" sldId="2147483648"/>
              <pc:sldLayoutMk cId="1377937086" sldId="2147483654"/>
              <ac:picMk id="7" creationId="{818CEF12-6E15-4516-9B06-87FEDD50DD64}"/>
            </ac:picMkLst>
          </pc:picChg>
          <pc:picChg chg="del">
            <ac:chgData name="손동희(리오)" userId="10253cb4-73e1-41b8-a557-0160e6e3ba73" providerId="ADAL" clId="{8319EB2E-4CF3-4687-80AE-1C44E8AA6B6E}" dt="2024-06-07T00:23:54.960" v="0" actId="478"/>
            <ac:picMkLst>
              <pc:docMk/>
              <pc:sldMasterMk cId="1774699349" sldId="2147483648"/>
              <pc:sldLayoutMk cId="1377937086" sldId="2147483654"/>
              <ac:picMk id="8" creationId="{99807CE9-AAE5-0A88-9152-73EDDEC69BAE}"/>
            </ac:picMkLst>
          </pc:picChg>
        </pc:sldLayoutChg>
        <pc:sldLayoutChg chg="add del">
          <pc:chgData name="손동희(리오)" userId="10253cb4-73e1-41b8-a557-0160e6e3ba73" providerId="ADAL" clId="{8319EB2E-4CF3-4687-80AE-1C44E8AA6B6E}" dt="2024-06-07T00:27:27.951" v="24" actId="2696"/>
          <pc:sldLayoutMkLst>
            <pc:docMk/>
            <pc:sldMasterMk cId="1774699349" sldId="2147483648"/>
            <pc:sldLayoutMk cId="3081673850" sldId="2147483656"/>
          </pc:sldLayoutMkLst>
        </pc:sldLayoutChg>
        <pc:sldLayoutChg chg="del">
          <pc:chgData name="손동희(리오)" userId="10253cb4-73e1-41b8-a557-0160e6e3ba73" providerId="ADAL" clId="{8319EB2E-4CF3-4687-80AE-1C44E8AA6B6E}" dt="2024-06-07T00:28:11.962" v="30" actId="2696"/>
          <pc:sldLayoutMkLst>
            <pc:docMk/>
            <pc:sldMasterMk cId="1774699349" sldId="2147483648"/>
            <pc:sldLayoutMk cId="863917131" sldId="2147484647"/>
          </pc:sldLayoutMkLst>
        </pc:sldLayoutChg>
        <pc:sldLayoutChg chg="del">
          <pc:chgData name="손동희(리오)" userId="10253cb4-73e1-41b8-a557-0160e6e3ba73" providerId="ADAL" clId="{8319EB2E-4CF3-4687-80AE-1C44E8AA6B6E}" dt="2024-06-07T00:28:11.589" v="29" actId="2696"/>
          <pc:sldLayoutMkLst>
            <pc:docMk/>
            <pc:sldMasterMk cId="1774699349" sldId="2147483648"/>
            <pc:sldLayoutMk cId="3529279089" sldId="2147484649"/>
          </pc:sldLayoutMkLst>
        </pc:sldLayoutChg>
        <pc:sldLayoutChg chg="del">
          <pc:chgData name="손동희(리오)" userId="10253cb4-73e1-41b8-a557-0160e6e3ba73" providerId="ADAL" clId="{8319EB2E-4CF3-4687-80AE-1C44E8AA6B6E}" dt="2024-06-07T00:28:11.166" v="28" actId="2696"/>
          <pc:sldLayoutMkLst>
            <pc:docMk/>
            <pc:sldMasterMk cId="1774699349" sldId="2147483648"/>
            <pc:sldLayoutMk cId="23885981" sldId="2147484650"/>
          </pc:sldLayoutMkLst>
        </pc:sldLayoutChg>
        <pc:sldLayoutChg chg="modTransition">
          <pc:chgData name="손동희(리오)" userId="10253cb4-73e1-41b8-a557-0160e6e3ba73" providerId="ADAL" clId="{8319EB2E-4CF3-4687-80AE-1C44E8AA6B6E}" dt="2024-06-07T00:25:17.058" v="21"/>
          <pc:sldLayoutMkLst>
            <pc:docMk/>
            <pc:sldMasterMk cId="1774699349" sldId="2147483648"/>
            <pc:sldLayoutMk cId="3773550369" sldId="2147484651"/>
          </pc:sldLayoutMkLst>
        </pc:sldLayoutChg>
      </pc:sldMasterChg>
    </pc:docChg>
  </pc:docChgLst>
  <pc:docChgLst>
    <pc:chgData name="김진웅" userId="bf7fe5e0-97a8-480e-b1db-381ee6b55932" providerId="ADAL" clId="{BEBC2552-E277-A343-9821-879A8DE9E7D7}"/>
    <pc:docChg chg="undo custSel addSld delSld modSld sldOrd modSection">
      <pc:chgData name="김진웅" userId="bf7fe5e0-97a8-480e-b1db-381ee6b55932" providerId="ADAL" clId="{BEBC2552-E277-A343-9821-879A8DE9E7D7}" dt="2024-06-08T06:20:49.147" v="17790" actId="20577"/>
      <pc:docMkLst>
        <pc:docMk/>
      </pc:docMkLst>
      <pc:sldChg chg="modNotesTx">
        <pc:chgData name="김진웅" userId="bf7fe5e0-97a8-480e-b1db-381ee6b55932" providerId="ADAL" clId="{BEBC2552-E277-A343-9821-879A8DE9E7D7}" dt="2024-06-08T05:20:47.370" v="2598" actId="20577"/>
        <pc:sldMkLst>
          <pc:docMk/>
          <pc:sldMk cId="335223060" sldId="260"/>
        </pc:sldMkLst>
      </pc:sldChg>
      <pc:sldChg chg="ord modNotesTx">
        <pc:chgData name="김진웅" userId="bf7fe5e0-97a8-480e-b1db-381ee6b55932" providerId="ADAL" clId="{BEBC2552-E277-A343-9821-879A8DE9E7D7}" dt="2024-06-08T05:18:51.987" v="1964" actId="20578"/>
        <pc:sldMkLst>
          <pc:docMk/>
          <pc:sldMk cId="1061299821" sldId="283"/>
        </pc:sldMkLst>
      </pc:sldChg>
      <pc:sldChg chg="modNotesTx">
        <pc:chgData name="김진웅" userId="bf7fe5e0-97a8-480e-b1db-381ee6b55932" providerId="ADAL" clId="{BEBC2552-E277-A343-9821-879A8DE9E7D7}" dt="2024-06-08T05:21:50.710" v="2995" actId="20577"/>
        <pc:sldMkLst>
          <pc:docMk/>
          <pc:sldMk cId="0" sldId="5153"/>
        </pc:sldMkLst>
      </pc:sldChg>
      <pc:sldChg chg="del">
        <pc:chgData name="김진웅" userId="bf7fe5e0-97a8-480e-b1db-381ee6b55932" providerId="ADAL" clId="{BEBC2552-E277-A343-9821-879A8DE9E7D7}" dt="2024-06-08T02:45:17.606" v="402" actId="2696"/>
        <pc:sldMkLst>
          <pc:docMk/>
          <pc:sldMk cId="2339929974" sldId="5215"/>
        </pc:sldMkLst>
      </pc:sldChg>
      <pc:sldChg chg="modNotesTx">
        <pc:chgData name="김진웅" userId="bf7fe5e0-97a8-480e-b1db-381ee6b55932" providerId="ADAL" clId="{BEBC2552-E277-A343-9821-879A8DE9E7D7}" dt="2024-06-08T05:23:18.560" v="3503" actId="20577"/>
        <pc:sldMkLst>
          <pc:docMk/>
          <pc:sldMk cId="0" sldId="5228"/>
        </pc:sldMkLst>
      </pc:sldChg>
      <pc:sldChg chg="modNotesTx">
        <pc:chgData name="김진웅" userId="bf7fe5e0-97a8-480e-b1db-381ee6b55932" providerId="ADAL" clId="{BEBC2552-E277-A343-9821-879A8DE9E7D7}" dt="2024-06-08T06:01:07.862" v="11285" actId="20577"/>
        <pc:sldMkLst>
          <pc:docMk/>
          <pc:sldMk cId="3636968578" sldId="5527"/>
        </pc:sldMkLst>
      </pc:sldChg>
      <pc:sldChg chg="delSp modSp mod modNotesTx">
        <pc:chgData name="김진웅" userId="bf7fe5e0-97a8-480e-b1db-381ee6b55932" providerId="ADAL" clId="{BEBC2552-E277-A343-9821-879A8DE9E7D7}" dt="2024-06-08T05:22:28.468" v="3196" actId="20577"/>
        <pc:sldMkLst>
          <pc:docMk/>
          <pc:sldMk cId="610585626" sldId="5570"/>
        </pc:sldMkLst>
        <pc:picChg chg="del">
          <ac:chgData name="김진웅" userId="bf7fe5e0-97a8-480e-b1db-381ee6b55932" providerId="ADAL" clId="{BEBC2552-E277-A343-9821-879A8DE9E7D7}" dt="2024-06-08T02:43:46.485" v="350" actId="478"/>
          <ac:picMkLst>
            <pc:docMk/>
            <pc:sldMk cId="610585626" sldId="5570"/>
            <ac:picMk id="4" creationId="{95DE6902-3668-BE44-8C91-0DA542638B70}"/>
          </ac:picMkLst>
        </pc:picChg>
        <pc:picChg chg="mod">
          <ac:chgData name="김진웅" userId="bf7fe5e0-97a8-480e-b1db-381ee6b55932" providerId="ADAL" clId="{BEBC2552-E277-A343-9821-879A8DE9E7D7}" dt="2024-06-08T02:43:54.828" v="354" actId="1076"/>
          <ac:picMkLst>
            <pc:docMk/>
            <pc:sldMk cId="610585626" sldId="5570"/>
            <ac:picMk id="496" creationId="{00000000-0000-0000-0000-000000000000}"/>
          </ac:picMkLst>
        </pc:picChg>
      </pc:sldChg>
      <pc:sldChg chg="modSp mod ord modNotesTx">
        <pc:chgData name="김진웅" userId="bf7fe5e0-97a8-480e-b1db-381ee6b55932" providerId="ADAL" clId="{BEBC2552-E277-A343-9821-879A8DE9E7D7}" dt="2024-06-08T05:18:56.269" v="1966" actId="20577"/>
        <pc:sldMkLst>
          <pc:docMk/>
          <pc:sldMk cId="491522849" sldId="5572"/>
        </pc:sldMkLst>
        <pc:spChg chg="mod">
          <ac:chgData name="김진웅" userId="bf7fe5e0-97a8-480e-b1db-381ee6b55932" providerId="ADAL" clId="{BEBC2552-E277-A343-9821-879A8DE9E7D7}" dt="2024-06-08T05:18:56.269" v="1966" actId="20577"/>
          <ac:spMkLst>
            <pc:docMk/>
            <pc:sldMk cId="491522849" sldId="5572"/>
            <ac:spMk id="2" creationId="{2E7FA16D-629D-B2F3-781A-F3543A338BF2}"/>
          </ac:spMkLst>
        </pc:spChg>
      </pc:sldChg>
      <pc:sldChg chg="modNotesTx">
        <pc:chgData name="김진웅" userId="bf7fe5e0-97a8-480e-b1db-381ee6b55932" providerId="ADAL" clId="{BEBC2552-E277-A343-9821-879A8DE9E7D7}" dt="2024-06-08T05:23:42.611" v="3636" actId="20577"/>
        <pc:sldMkLst>
          <pc:docMk/>
          <pc:sldMk cId="3920386907" sldId="5573"/>
        </pc:sldMkLst>
      </pc:sldChg>
      <pc:sldChg chg="modNotesTx">
        <pc:chgData name="김진웅" userId="bf7fe5e0-97a8-480e-b1db-381ee6b55932" providerId="ADAL" clId="{BEBC2552-E277-A343-9821-879A8DE9E7D7}" dt="2024-06-08T05:24:42.715" v="3936" actId="20577"/>
        <pc:sldMkLst>
          <pc:docMk/>
          <pc:sldMk cId="3791016717" sldId="5574"/>
        </pc:sldMkLst>
      </pc:sldChg>
      <pc:sldChg chg="modNotesTx">
        <pc:chgData name="김진웅" userId="bf7fe5e0-97a8-480e-b1db-381ee6b55932" providerId="ADAL" clId="{BEBC2552-E277-A343-9821-879A8DE9E7D7}" dt="2024-06-08T05:27:53.935" v="4479" actId="20577"/>
        <pc:sldMkLst>
          <pc:docMk/>
          <pc:sldMk cId="414150245" sldId="5575"/>
        </pc:sldMkLst>
      </pc:sldChg>
      <pc:sldChg chg="modNotesTx">
        <pc:chgData name="김진웅" userId="bf7fe5e0-97a8-480e-b1db-381ee6b55932" providerId="ADAL" clId="{BEBC2552-E277-A343-9821-879A8DE9E7D7}" dt="2024-06-08T05:47:19.613" v="6407" actId="20577"/>
        <pc:sldMkLst>
          <pc:docMk/>
          <pc:sldMk cId="3230271584" sldId="5576"/>
        </pc:sldMkLst>
      </pc:sldChg>
      <pc:sldChg chg="modSp mod modNotesTx">
        <pc:chgData name="김진웅" userId="bf7fe5e0-97a8-480e-b1db-381ee6b55932" providerId="ADAL" clId="{BEBC2552-E277-A343-9821-879A8DE9E7D7}" dt="2024-06-08T05:50:56.454" v="7726" actId="20577"/>
        <pc:sldMkLst>
          <pc:docMk/>
          <pc:sldMk cId="2376813595" sldId="5577"/>
        </pc:sldMkLst>
        <pc:picChg chg="mod">
          <ac:chgData name="김진웅" userId="bf7fe5e0-97a8-480e-b1db-381ee6b55932" providerId="ADAL" clId="{BEBC2552-E277-A343-9821-879A8DE9E7D7}" dt="2024-06-06T11:54:29.971" v="32" actId="1076"/>
          <ac:picMkLst>
            <pc:docMk/>
            <pc:sldMk cId="2376813595" sldId="5577"/>
            <ac:picMk id="75" creationId="{0265AFAD-4C77-A420-4AA4-6E02A817C423}"/>
          </ac:picMkLst>
        </pc:picChg>
      </pc:sldChg>
      <pc:sldChg chg="modNotesTx">
        <pc:chgData name="김진웅" userId="bf7fe5e0-97a8-480e-b1db-381ee6b55932" providerId="ADAL" clId="{BEBC2552-E277-A343-9821-879A8DE9E7D7}" dt="2024-06-08T05:52:36.332" v="8365" actId="20577"/>
        <pc:sldMkLst>
          <pc:docMk/>
          <pc:sldMk cId="3272882345" sldId="5578"/>
        </pc:sldMkLst>
      </pc:sldChg>
      <pc:sldChg chg="modNotesTx">
        <pc:chgData name="김진웅" userId="bf7fe5e0-97a8-480e-b1db-381ee6b55932" providerId="ADAL" clId="{BEBC2552-E277-A343-9821-879A8DE9E7D7}" dt="2024-06-08T06:00:28.960" v="11063" actId="20577"/>
        <pc:sldMkLst>
          <pc:docMk/>
          <pc:sldMk cId="2582185595" sldId="5579"/>
        </pc:sldMkLst>
      </pc:sldChg>
      <pc:sldChg chg="modNotesTx">
        <pc:chgData name="김진웅" userId="bf7fe5e0-97a8-480e-b1db-381ee6b55932" providerId="ADAL" clId="{BEBC2552-E277-A343-9821-879A8DE9E7D7}" dt="2024-06-08T05:30:34.127" v="5256" actId="20577"/>
        <pc:sldMkLst>
          <pc:docMk/>
          <pc:sldMk cId="809487718" sldId="5580"/>
        </pc:sldMkLst>
      </pc:sldChg>
      <pc:sldChg chg="modNotesTx">
        <pc:chgData name="김진웅" userId="bf7fe5e0-97a8-480e-b1db-381ee6b55932" providerId="ADAL" clId="{BEBC2552-E277-A343-9821-879A8DE9E7D7}" dt="2024-06-08T05:29:43.226" v="4962" actId="20577"/>
        <pc:sldMkLst>
          <pc:docMk/>
          <pc:sldMk cId="3776674575" sldId="5581"/>
        </pc:sldMkLst>
      </pc:sldChg>
      <pc:sldChg chg="addSp delSp modSp mod modNotesTx">
        <pc:chgData name="김진웅" userId="bf7fe5e0-97a8-480e-b1db-381ee6b55932" providerId="ADAL" clId="{BEBC2552-E277-A343-9821-879A8DE9E7D7}" dt="2024-06-08T05:50:17.831" v="7494" actId="20577"/>
        <pc:sldMkLst>
          <pc:docMk/>
          <pc:sldMk cId="3687676253" sldId="5582"/>
        </pc:sldMkLst>
        <pc:spChg chg="mod">
          <ac:chgData name="김진웅" userId="bf7fe5e0-97a8-480e-b1db-381ee6b55932" providerId="ADAL" clId="{BEBC2552-E277-A343-9821-879A8DE9E7D7}" dt="2024-06-06T11:53:12.135" v="11" actId="207"/>
          <ac:spMkLst>
            <pc:docMk/>
            <pc:sldMk cId="3687676253" sldId="5582"/>
            <ac:spMk id="3" creationId="{BE6406C9-043E-A872-EEBB-479A1A36D12D}"/>
          </ac:spMkLst>
        </pc:spChg>
        <pc:spChg chg="add del mod">
          <ac:chgData name="김진웅" userId="bf7fe5e0-97a8-480e-b1db-381ee6b55932" providerId="ADAL" clId="{BEBC2552-E277-A343-9821-879A8DE9E7D7}" dt="2024-06-06T11:52:26.259" v="4" actId="478"/>
          <ac:spMkLst>
            <pc:docMk/>
            <pc:sldMk cId="3687676253" sldId="5582"/>
            <ac:spMk id="5" creationId="{8E0C9498-186D-EC9C-AF5C-208CC1EF11A5}"/>
          </ac:spMkLst>
        </pc:spChg>
        <pc:spChg chg="add del mod">
          <ac:chgData name="김진웅" userId="bf7fe5e0-97a8-480e-b1db-381ee6b55932" providerId="ADAL" clId="{BEBC2552-E277-A343-9821-879A8DE9E7D7}" dt="2024-06-06T11:53:45.545" v="29" actId="207"/>
          <ac:spMkLst>
            <pc:docMk/>
            <pc:sldMk cId="3687676253" sldId="5582"/>
            <ac:spMk id="6" creationId="{3DFE74C6-1DF5-A1B3-E6F6-640684A8D5AF}"/>
          </ac:spMkLst>
        </pc:spChg>
        <pc:spChg chg="mod">
          <ac:chgData name="김진웅" userId="bf7fe5e0-97a8-480e-b1db-381ee6b55932" providerId="ADAL" clId="{BEBC2552-E277-A343-9821-879A8DE9E7D7}" dt="2024-06-06T11:53:37.331" v="28" actId="1037"/>
          <ac:spMkLst>
            <pc:docMk/>
            <pc:sldMk cId="3687676253" sldId="5582"/>
            <ac:spMk id="7" creationId="{18716075-9344-A789-72BD-619783112030}"/>
          </ac:spMkLst>
        </pc:spChg>
        <pc:spChg chg="mod">
          <ac:chgData name="김진웅" userId="bf7fe5e0-97a8-480e-b1db-381ee6b55932" providerId="ADAL" clId="{BEBC2552-E277-A343-9821-879A8DE9E7D7}" dt="2024-06-06T11:53:37.331" v="28" actId="1037"/>
          <ac:spMkLst>
            <pc:docMk/>
            <pc:sldMk cId="3687676253" sldId="5582"/>
            <ac:spMk id="8" creationId="{D4E3D7B5-B40B-DD6E-0CD1-9CBDAC59B5EA}"/>
          </ac:spMkLst>
        </pc:spChg>
        <pc:spChg chg="add mod">
          <ac:chgData name="김진웅" userId="bf7fe5e0-97a8-480e-b1db-381ee6b55932" providerId="ADAL" clId="{BEBC2552-E277-A343-9821-879A8DE9E7D7}" dt="2024-06-06T11:53:18.618" v="12" actId="14100"/>
          <ac:spMkLst>
            <pc:docMk/>
            <pc:sldMk cId="3687676253" sldId="5582"/>
            <ac:spMk id="9" creationId="{74A6F478-1B4E-05C7-D7BC-7C38EEDFE5E1}"/>
          </ac:spMkLst>
        </pc:spChg>
        <pc:picChg chg="add del">
          <ac:chgData name="김진웅" userId="bf7fe5e0-97a8-480e-b1db-381ee6b55932" providerId="ADAL" clId="{BEBC2552-E277-A343-9821-879A8DE9E7D7}" dt="2024-06-06T11:52:04.564" v="1" actId="478"/>
          <ac:picMkLst>
            <pc:docMk/>
            <pc:sldMk cId="3687676253" sldId="5582"/>
            <ac:picMk id="1026" creationId="{4287DBDE-50DD-E782-9C96-45146A008D2E}"/>
          </ac:picMkLst>
        </pc:picChg>
      </pc:sldChg>
      <pc:sldChg chg="modNotesTx">
        <pc:chgData name="김진웅" userId="bf7fe5e0-97a8-480e-b1db-381ee6b55932" providerId="ADAL" clId="{BEBC2552-E277-A343-9821-879A8DE9E7D7}" dt="2024-06-08T05:49:04.578" v="7036" actId="20577"/>
        <pc:sldMkLst>
          <pc:docMk/>
          <pc:sldMk cId="2335584750" sldId="5583"/>
        </pc:sldMkLst>
      </pc:sldChg>
      <pc:sldChg chg="modNotesTx">
        <pc:chgData name="김진웅" userId="bf7fe5e0-97a8-480e-b1db-381ee6b55932" providerId="ADAL" clId="{BEBC2552-E277-A343-9821-879A8DE9E7D7}" dt="2024-06-08T05:56:50.971" v="9853" actId="20577"/>
        <pc:sldMkLst>
          <pc:docMk/>
          <pc:sldMk cId="3159783082" sldId="5584"/>
        </pc:sldMkLst>
      </pc:sldChg>
      <pc:sldChg chg="modNotesTx">
        <pc:chgData name="김진웅" userId="bf7fe5e0-97a8-480e-b1db-381ee6b55932" providerId="ADAL" clId="{BEBC2552-E277-A343-9821-879A8DE9E7D7}" dt="2024-06-08T05:45:36.461" v="5836" actId="20577"/>
        <pc:sldMkLst>
          <pc:docMk/>
          <pc:sldMk cId="385600417" sldId="5585"/>
        </pc:sldMkLst>
      </pc:sldChg>
      <pc:sldChg chg="modNotesTx">
        <pc:chgData name="김진웅" userId="bf7fe5e0-97a8-480e-b1db-381ee6b55932" providerId="ADAL" clId="{BEBC2552-E277-A343-9821-879A8DE9E7D7}" dt="2024-06-08T05:53:22.953" v="8643" actId="20577"/>
        <pc:sldMkLst>
          <pc:docMk/>
          <pc:sldMk cId="3555992488" sldId="5586"/>
        </pc:sldMkLst>
      </pc:sldChg>
      <pc:sldChg chg="del">
        <pc:chgData name="김진웅" userId="bf7fe5e0-97a8-480e-b1db-381ee6b55932" providerId="ADAL" clId="{BEBC2552-E277-A343-9821-879A8DE9E7D7}" dt="2024-06-08T02:48:37.296" v="493" actId="2696"/>
        <pc:sldMkLst>
          <pc:docMk/>
          <pc:sldMk cId="3538645695" sldId="5588"/>
        </pc:sldMkLst>
      </pc:sldChg>
      <pc:sldChg chg="addSp delSp modSp mod ord modNotesTx">
        <pc:chgData name="김진웅" userId="bf7fe5e0-97a8-480e-b1db-381ee6b55932" providerId="ADAL" clId="{BEBC2552-E277-A343-9821-879A8DE9E7D7}" dt="2024-06-08T05:59:08.049" v="10603" actId="20577"/>
        <pc:sldMkLst>
          <pc:docMk/>
          <pc:sldMk cId="3512612617" sldId="5589"/>
        </pc:sldMkLst>
        <pc:spChg chg="mod">
          <ac:chgData name="김진웅" userId="bf7fe5e0-97a8-480e-b1db-381ee6b55932" providerId="ADAL" clId="{BEBC2552-E277-A343-9821-879A8DE9E7D7}" dt="2024-06-06T11:55:58.063" v="108" actId="1035"/>
          <ac:spMkLst>
            <pc:docMk/>
            <pc:sldMk cId="3512612617" sldId="5589"/>
            <ac:spMk id="3" creationId="{45363AC2-3364-1779-B5B1-2952B4717542}"/>
          </ac:spMkLst>
        </pc:spChg>
        <pc:spChg chg="add mod">
          <ac:chgData name="김진웅" userId="bf7fe5e0-97a8-480e-b1db-381ee6b55932" providerId="ADAL" clId="{BEBC2552-E277-A343-9821-879A8DE9E7D7}" dt="2024-06-08T02:49:07.316" v="507" actId="20577"/>
          <ac:spMkLst>
            <pc:docMk/>
            <pc:sldMk cId="3512612617" sldId="5589"/>
            <ac:spMk id="4" creationId="{3F0527CB-29C1-01F0-D755-9DB1137FD361}"/>
          </ac:spMkLst>
        </pc:spChg>
        <pc:spChg chg="add mod">
          <ac:chgData name="김진웅" userId="bf7fe5e0-97a8-480e-b1db-381ee6b55932" providerId="ADAL" clId="{BEBC2552-E277-A343-9821-879A8DE9E7D7}" dt="2024-06-08T02:49:11.235" v="516" actId="20577"/>
          <ac:spMkLst>
            <pc:docMk/>
            <pc:sldMk cId="3512612617" sldId="5589"/>
            <ac:spMk id="5" creationId="{1642BC90-C83E-33D7-DAC4-68AB5153E544}"/>
          </ac:spMkLst>
        </pc:spChg>
        <pc:spChg chg="add mod">
          <ac:chgData name="김진웅" userId="bf7fe5e0-97a8-480e-b1db-381ee6b55932" providerId="ADAL" clId="{BEBC2552-E277-A343-9821-879A8DE9E7D7}" dt="2024-06-08T02:49:21.897" v="529" actId="20577"/>
          <ac:spMkLst>
            <pc:docMk/>
            <pc:sldMk cId="3512612617" sldId="5589"/>
            <ac:spMk id="6" creationId="{A6E30F4B-B442-FA21-F796-4DD5ED041DDB}"/>
          </ac:spMkLst>
        </pc:spChg>
        <pc:spChg chg="add mod">
          <ac:chgData name="김진웅" userId="bf7fe5e0-97a8-480e-b1db-381ee6b55932" providerId="ADAL" clId="{BEBC2552-E277-A343-9821-879A8DE9E7D7}" dt="2024-06-08T02:49:33.696" v="552" actId="20577"/>
          <ac:spMkLst>
            <pc:docMk/>
            <pc:sldMk cId="3512612617" sldId="5589"/>
            <ac:spMk id="7" creationId="{3968AF0C-0D18-2729-8C4F-0F96B8C12D56}"/>
          </ac:spMkLst>
        </pc:spChg>
        <pc:spChg chg="add mod">
          <ac:chgData name="김진웅" userId="bf7fe5e0-97a8-480e-b1db-381ee6b55932" providerId="ADAL" clId="{BEBC2552-E277-A343-9821-879A8DE9E7D7}" dt="2024-06-08T02:49:49.696" v="595" actId="20577"/>
          <ac:spMkLst>
            <pc:docMk/>
            <pc:sldMk cId="3512612617" sldId="5589"/>
            <ac:spMk id="8" creationId="{560FBE58-6D7E-A9E2-6628-E05A3CF8E990}"/>
          </ac:spMkLst>
        </pc:spChg>
        <pc:spChg chg="add mod">
          <ac:chgData name="김진웅" userId="bf7fe5e0-97a8-480e-b1db-381ee6b55932" providerId="ADAL" clId="{BEBC2552-E277-A343-9821-879A8DE9E7D7}" dt="2024-06-06T11:57:12.708" v="168" actId="20577"/>
          <ac:spMkLst>
            <pc:docMk/>
            <pc:sldMk cId="3512612617" sldId="5589"/>
            <ac:spMk id="9" creationId="{153D6A91-7566-A9A4-DCE2-3B7DFA0F0C26}"/>
          </ac:spMkLst>
        </pc:spChg>
        <pc:spChg chg="mod">
          <ac:chgData name="김진웅" userId="bf7fe5e0-97a8-480e-b1db-381ee6b55932" providerId="ADAL" clId="{BEBC2552-E277-A343-9821-879A8DE9E7D7}" dt="2024-06-06T11:55:58.063" v="108" actId="1035"/>
          <ac:spMkLst>
            <pc:docMk/>
            <pc:sldMk cId="3512612617" sldId="5589"/>
            <ac:spMk id="21" creationId="{5F86221E-E715-712E-2005-C0CCB543E518}"/>
          </ac:spMkLst>
        </pc:spChg>
        <pc:picChg chg="mod">
          <ac:chgData name="김진웅" userId="bf7fe5e0-97a8-480e-b1db-381ee6b55932" providerId="ADAL" clId="{BEBC2552-E277-A343-9821-879A8DE9E7D7}" dt="2024-06-06T11:55:58.063" v="108" actId="1035"/>
          <ac:picMkLst>
            <pc:docMk/>
            <pc:sldMk cId="3512612617" sldId="5589"/>
            <ac:picMk id="10244" creationId="{A0F01440-5F63-1C36-502D-7AD7154EDC39}"/>
          </ac:picMkLst>
        </pc:picChg>
        <pc:picChg chg="mod">
          <ac:chgData name="김진웅" userId="bf7fe5e0-97a8-480e-b1db-381ee6b55932" providerId="ADAL" clId="{BEBC2552-E277-A343-9821-879A8DE9E7D7}" dt="2024-06-06T11:55:58.063" v="108" actId="1035"/>
          <ac:picMkLst>
            <pc:docMk/>
            <pc:sldMk cId="3512612617" sldId="5589"/>
            <ac:picMk id="10246" creationId="{5ABACB33-8620-D572-26F2-C6CDBA8C9333}"/>
          </ac:picMkLst>
        </pc:picChg>
        <pc:picChg chg="mod">
          <ac:chgData name="김진웅" userId="bf7fe5e0-97a8-480e-b1db-381ee6b55932" providerId="ADAL" clId="{BEBC2552-E277-A343-9821-879A8DE9E7D7}" dt="2024-06-06T11:55:58.063" v="108" actId="1035"/>
          <ac:picMkLst>
            <pc:docMk/>
            <pc:sldMk cId="3512612617" sldId="5589"/>
            <ac:picMk id="10250" creationId="{BB51187A-BD80-A352-22FF-FDE18049EB3C}"/>
          </ac:picMkLst>
        </pc:picChg>
        <pc:picChg chg="del mod">
          <ac:chgData name="김진웅" userId="bf7fe5e0-97a8-480e-b1db-381ee6b55932" providerId="ADAL" clId="{BEBC2552-E277-A343-9821-879A8DE9E7D7}" dt="2024-06-06T11:55:15.063" v="56" actId="478"/>
          <ac:picMkLst>
            <pc:docMk/>
            <pc:sldMk cId="3512612617" sldId="5589"/>
            <ac:picMk id="10252" creationId="{7CE74382-B74B-9B9A-D192-14D38C25CDA7}"/>
          </ac:picMkLst>
        </pc:picChg>
        <pc:picChg chg="mod">
          <ac:chgData name="김진웅" userId="bf7fe5e0-97a8-480e-b1db-381ee6b55932" providerId="ADAL" clId="{BEBC2552-E277-A343-9821-879A8DE9E7D7}" dt="2024-06-06T11:55:58.063" v="108" actId="1035"/>
          <ac:picMkLst>
            <pc:docMk/>
            <pc:sldMk cId="3512612617" sldId="5589"/>
            <ac:picMk id="10254" creationId="{6F76046B-E3AD-4F93-E927-276021C4ADB1}"/>
          </ac:picMkLst>
        </pc:picChg>
      </pc:sldChg>
      <pc:sldChg chg="modNotesTx">
        <pc:chgData name="김진웅" userId="bf7fe5e0-97a8-480e-b1db-381ee6b55932" providerId="ADAL" clId="{BEBC2552-E277-A343-9821-879A8DE9E7D7}" dt="2024-06-08T06:02:20.187" v="11777" actId="20577"/>
        <pc:sldMkLst>
          <pc:docMk/>
          <pc:sldMk cId="2106455864" sldId="5590"/>
        </pc:sldMkLst>
      </pc:sldChg>
      <pc:sldChg chg="modSp mod modNotesTx">
        <pc:chgData name="김진웅" userId="bf7fe5e0-97a8-480e-b1db-381ee6b55932" providerId="ADAL" clId="{BEBC2552-E277-A343-9821-879A8DE9E7D7}" dt="2024-06-08T06:11:13.378" v="14589" actId="20577"/>
        <pc:sldMkLst>
          <pc:docMk/>
          <pc:sldMk cId="518139016" sldId="5591"/>
        </pc:sldMkLst>
        <pc:spChg chg="mod">
          <ac:chgData name="김진웅" userId="bf7fe5e0-97a8-480e-b1db-381ee6b55932" providerId="ADAL" clId="{BEBC2552-E277-A343-9821-879A8DE9E7D7}" dt="2024-06-08T02:52:03.633" v="701" actId="20577"/>
          <ac:spMkLst>
            <pc:docMk/>
            <pc:sldMk cId="518139016" sldId="5591"/>
            <ac:spMk id="8" creationId="{BEDA7BC4-66D4-EFB5-D26C-6CA77A706D59}"/>
          </ac:spMkLst>
        </pc:spChg>
        <pc:spChg chg="mod">
          <ac:chgData name="김진웅" userId="bf7fe5e0-97a8-480e-b1db-381ee6b55932" providerId="ADAL" clId="{BEBC2552-E277-A343-9821-879A8DE9E7D7}" dt="2024-06-08T02:51:48.334" v="690" actId="20577"/>
          <ac:spMkLst>
            <pc:docMk/>
            <pc:sldMk cId="518139016" sldId="5591"/>
            <ac:spMk id="19" creationId="{B1C226C5-D418-5F9F-2BAA-E938129DA3C1}"/>
          </ac:spMkLst>
        </pc:spChg>
      </pc:sldChg>
      <pc:sldChg chg="modNotesTx">
        <pc:chgData name="김진웅" userId="bf7fe5e0-97a8-480e-b1db-381ee6b55932" providerId="ADAL" clId="{BEBC2552-E277-A343-9821-879A8DE9E7D7}" dt="2024-06-08T06:05:20.589" v="12802" actId="20577"/>
        <pc:sldMkLst>
          <pc:docMk/>
          <pc:sldMk cId="4077082750" sldId="5592"/>
        </pc:sldMkLst>
      </pc:sldChg>
      <pc:sldChg chg="addSp delSp modSp mod modNotesTx">
        <pc:chgData name="김진웅" userId="bf7fe5e0-97a8-480e-b1db-381ee6b55932" providerId="ADAL" clId="{BEBC2552-E277-A343-9821-879A8DE9E7D7}" dt="2024-06-08T06:08:18.138" v="13716" actId="20577"/>
        <pc:sldMkLst>
          <pc:docMk/>
          <pc:sldMk cId="1265989906" sldId="5593"/>
        </pc:sldMkLst>
        <pc:spChg chg="del mod">
          <ac:chgData name="김진웅" userId="bf7fe5e0-97a8-480e-b1db-381ee6b55932" providerId="ADAL" clId="{BEBC2552-E277-A343-9821-879A8DE9E7D7}" dt="2024-06-08T02:50:31.718" v="599" actId="478"/>
          <ac:spMkLst>
            <pc:docMk/>
            <pc:sldMk cId="1265989906" sldId="5593"/>
            <ac:spMk id="3" creationId="{EABB511F-1CBF-8925-DC56-13597D871D63}"/>
          </ac:spMkLst>
        </pc:spChg>
        <pc:spChg chg="add 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4" creationId="{FB0DC27D-101A-1287-AA6D-5E1A57440C7E}"/>
          </ac:spMkLst>
        </pc:spChg>
        <pc:spChg chg="mod">
          <ac:chgData name="김진웅" userId="bf7fe5e0-97a8-480e-b1db-381ee6b55932" providerId="ADAL" clId="{BEBC2552-E277-A343-9821-879A8DE9E7D7}" dt="2024-06-08T06:05:55.339" v="12880" actId="20577"/>
          <ac:spMkLst>
            <pc:docMk/>
            <pc:sldMk cId="1265989906" sldId="5593"/>
            <ac:spMk id="6" creationId="{4743DAED-0C87-4F53-B0F8-BF0861B96328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7" creationId="{BE2995D4-F468-79CF-6327-8E4754AF8E71}"/>
          </ac:spMkLst>
        </pc:spChg>
        <pc:spChg chg="del mod">
          <ac:chgData name="김진웅" userId="bf7fe5e0-97a8-480e-b1db-381ee6b55932" providerId="ADAL" clId="{BEBC2552-E277-A343-9821-879A8DE9E7D7}" dt="2024-06-08T02:50:31.718" v="599" actId="478"/>
          <ac:spMkLst>
            <pc:docMk/>
            <pc:sldMk cId="1265989906" sldId="5593"/>
            <ac:spMk id="8" creationId="{DC813BA1-DA77-1D4D-5B4F-3D01A6CBCDC8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9" creationId="{7FBC1CF9-A6EA-43D2-032F-F9A07DEE8FD5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0" creationId="{A8F15CA0-F0A8-03C8-4EDB-C108061A4B19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1" creationId="{53302ABF-5913-D141-A54A-2B8DBC3E73D6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2" creationId="{A96DB0F8-D771-112A-D8E8-DED0B6C98818}"/>
          </ac:spMkLst>
        </pc:spChg>
        <pc:spChg chg="add 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3" creationId="{346024DB-AFF7-B99E-E81D-7EF95E44C178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4" creationId="{97BD8DB7-A450-38E7-9987-82752EA3DED2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5" creationId="{7B5071D6-EA3D-46FB-A557-FDB776FBD87F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19" creationId="{E0086FDC-F048-7112-37ED-5C7FABF78E4C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20" creationId="{A8F895B7-806A-3078-08A6-F83529AA0707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21" creationId="{04C4A0BE-FC6B-350A-46D4-36D809A8F48B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22" creationId="{51F6ACE1-2590-DAEE-86A8-0E6E8F86DDA1}"/>
          </ac:spMkLst>
        </pc:spChg>
        <pc:spChg chg="mod">
          <ac:chgData name="김진웅" userId="bf7fe5e0-97a8-480e-b1db-381ee6b55932" providerId="ADAL" clId="{BEBC2552-E277-A343-9821-879A8DE9E7D7}" dt="2024-06-08T02:51:07.860" v="617" actId="1038"/>
          <ac:spMkLst>
            <pc:docMk/>
            <pc:sldMk cId="1265989906" sldId="5593"/>
            <ac:spMk id="23" creationId="{20E1A266-6114-A55A-06E6-295C757548E0}"/>
          </ac:spMkLst>
        </pc:spChg>
        <pc:picChg chg="mod">
          <ac:chgData name="김진웅" userId="bf7fe5e0-97a8-480e-b1db-381ee6b55932" providerId="ADAL" clId="{BEBC2552-E277-A343-9821-879A8DE9E7D7}" dt="2024-06-08T02:51:07.860" v="617" actId="1038"/>
          <ac:picMkLst>
            <pc:docMk/>
            <pc:sldMk cId="1265989906" sldId="5593"/>
            <ac:picMk id="5" creationId="{04E611F7-D413-9E4B-EF00-FD066ECFE06B}"/>
          </ac:picMkLst>
        </pc:picChg>
        <pc:picChg chg="add mod">
          <ac:chgData name="김진웅" userId="bf7fe5e0-97a8-480e-b1db-381ee6b55932" providerId="ADAL" clId="{BEBC2552-E277-A343-9821-879A8DE9E7D7}" dt="2024-06-08T02:51:07.860" v="617" actId="1038"/>
          <ac:picMkLst>
            <pc:docMk/>
            <pc:sldMk cId="1265989906" sldId="5593"/>
            <ac:picMk id="16" creationId="{03CA18A6-0304-E182-8E91-01325E16C1A2}"/>
          </ac:picMkLst>
        </pc:picChg>
        <pc:picChg chg="del mod">
          <ac:chgData name="김진웅" userId="bf7fe5e0-97a8-480e-b1db-381ee6b55932" providerId="ADAL" clId="{BEBC2552-E277-A343-9821-879A8DE9E7D7}" dt="2024-06-08T02:50:31.718" v="599" actId="478"/>
          <ac:picMkLst>
            <pc:docMk/>
            <pc:sldMk cId="1265989906" sldId="5593"/>
            <ac:picMk id="13314" creationId="{EE9C5230-D8FA-CED1-2414-948B1711F4AF}"/>
          </ac:picMkLst>
        </pc:picChg>
        <pc:cxnChg chg="mod">
          <ac:chgData name="김진웅" userId="bf7fe5e0-97a8-480e-b1db-381ee6b55932" providerId="ADAL" clId="{BEBC2552-E277-A343-9821-879A8DE9E7D7}" dt="2024-06-08T02:51:07.860" v="617" actId="1038"/>
          <ac:cxnSpMkLst>
            <pc:docMk/>
            <pc:sldMk cId="1265989906" sldId="5593"/>
            <ac:cxnSpMk id="17" creationId="{2C5D5C64-729F-6426-754B-A7F9E11F6EE1}"/>
          </ac:cxnSpMkLst>
        </pc:cxnChg>
        <pc:cxnChg chg="mod">
          <ac:chgData name="김진웅" userId="bf7fe5e0-97a8-480e-b1db-381ee6b55932" providerId="ADAL" clId="{BEBC2552-E277-A343-9821-879A8DE9E7D7}" dt="2024-06-08T02:51:07.860" v="617" actId="1038"/>
          <ac:cxnSpMkLst>
            <pc:docMk/>
            <pc:sldMk cId="1265989906" sldId="5593"/>
            <ac:cxnSpMk id="18" creationId="{B05B0576-0842-9FA7-EEE8-75DE84EDFE24}"/>
          </ac:cxnSpMkLst>
        </pc:cxnChg>
      </pc:sldChg>
      <pc:sldChg chg="modNotesTx">
        <pc:chgData name="김진웅" userId="bf7fe5e0-97a8-480e-b1db-381ee6b55932" providerId="ADAL" clId="{BEBC2552-E277-A343-9821-879A8DE9E7D7}" dt="2024-06-08T06:12:08.182" v="14837" actId="20577"/>
        <pc:sldMkLst>
          <pc:docMk/>
          <pc:sldMk cId="3199020336" sldId="5622"/>
        </pc:sldMkLst>
      </pc:sldChg>
      <pc:sldChg chg="modNotesTx">
        <pc:chgData name="김진웅" userId="bf7fe5e0-97a8-480e-b1db-381ee6b55932" providerId="ADAL" clId="{BEBC2552-E277-A343-9821-879A8DE9E7D7}" dt="2024-06-08T06:15:13.113" v="16045" actId="20577"/>
        <pc:sldMkLst>
          <pc:docMk/>
          <pc:sldMk cId="3784039454" sldId="5623"/>
        </pc:sldMkLst>
      </pc:sldChg>
      <pc:sldChg chg="modNotesTx">
        <pc:chgData name="김진웅" userId="bf7fe5e0-97a8-480e-b1db-381ee6b55932" providerId="ADAL" clId="{BEBC2552-E277-A343-9821-879A8DE9E7D7}" dt="2024-06-08T06:18:24.470" v="16948" actId="20577"/>
        <pc:sldMkLst>
          <pc:docMk/>
          <pc:sldMk cId="9247449" sldId="5624"/>
        </pc:sldMkLst>
      </pc:sldChg>
      <pc:sldChg chg="modSp mod ord modNotesTx">
        <pc:chgData name="김진웅" userId="bf7fe5e0-97a8-480e-b1db-381ee6b55932" providerId="ADAL" clId="{BEBC2552-E277-A343-9821-879A8DE9E7D7}" dt="2024-06-08T06:17:43.278" v="16802" actId="20577"/>
        <pc:sldMkLst>
          <pc:docMk/>
          <pc:sldMk cId="2099143607" sldId="5625"/>
        </pc:sldMkLst>
        <pc:spChg chg="mod">
          <ac:chgData name="김진웅" userId="bf7fe5e0-97a8-480e-b1db-381ee6b55932" providerId="ADAL" clId="{BEBC2552-E277-A343-9821-879A8DE9E7D7}" dt="2024-06-08T06:17:27.328" v="16691" actId="20577"/>
          <ac:spMkLst>
            <pc:docMk/>
            <pc:sldMk cId="2099143607" sldId="5625"/>
            <ac:spMk id="2" creationId="{2E7FA16D-629D-B2F3-781A-F3543A338BF2}"/>
          </ac:spMkLst>
        </pc:spChg>
      </pc:sldChg>
      <pc:sldChg chg="modSp mod modNotesTx">
        <pc:chgData name="김진웅" userId="bf7fe5e0-97a8-480e-b1db-381ee6b55932" providerId="ADAL" clId="{BEBC2552-E277-A343-9821-879A8DE9E7D7}" dt="2024-06-08T06:17:49.981" v="16804" actId="20577"/>
        <pc:sldMkLst>
          <pc:docMk/>
          <pc:sldMk cId="3772776097" sldId="5626"/>
        </pc:sldMkLst>
        <pc:spChg chg="mod">
          <ac:chgData name="김진웅" userId="bf7fe5e0-97a8-480e-b1db-381ee6b55932" providerId="ADAL" clId="{BEBC2552-E277-A343-9821-879A8DE9E7D7}" dt="2024-06-08T06:17:49.981" v="16804" actId="20577"/>
          <ac:spMkLst>
            <pc:docMk/>
            <pc:sldMk cId="3772776097" sldId="5626"/>
            <ac:spMk id="2" creationId="{2E7FA16D-629D-B2F3-781A-F3543A338BF2}"/>
          </ac:spMkLst>
        </pc:spChg>
        <pc:spChg chg="mod">
          <ac:chgData name="김진웅" userId="bf7fe5e0-97a8-480e-b1db-381ee6b55932" providerId="ADAL" clId="{BEBC2552-E277-A343-9821-879A8DE9E7D7}" dt="2024-06-06T11:59:09.009" v="173" actId="207"/>
          <ac:spMkLst>
            <pc:docMk/>
            <pc:sldMk cId="3772776097" sldId="5626"/>
            <ac:spMk id="5" creationId="{D407A6B2-4C30-85FF-2B35-1B6779A0AE50}"/>
          </ac:spMkLst>
        </pc:spChg>
        <pc:spChg chg="mod">
          <ac:chgData name="김진웅" userId="bf7fe5e0-97a8-480e-b1db-381ee6b55932" providerId="ADAL" clId="{BEBC2552-E277-A343-9821-879A8DE9E7D7}" dt="2024-06-06T11:59:09.009" v="173" actId="207"/>
          <ac:spMkLst>
            <pc:docMk/>
            <pc:sldMk cId="3772776097" sldId="5626"/>
            <ac:spMk id="6" creationId="{E57CF540-9E40-653B-7D93-24585CC2A81B}"/>
          </ac:spMkLst>
        </pc:spChg>
        <pc:spChg chg="mod">
          <ac:chgData name="김진웅" userId="bf7fe5e0-97a8-480e-b1db-381ee6b55932" providerId="ADAL" clId="{BEBC2552-E277-A343-9821-879A8DE9E7D7}" dt="2024-06-06T11:59:45.469" v="192" actId="207"/>
          <ac:spMkLst>
            <pc:docMk/>
            <pc:sldMk cId="3772776097" sldId="5626"/>
            <ac:spMk id="17" creationId="{DA157AEB-233A-C741-2BA7-C3890B2C4BBF}"/>
          </ac:spMkLst>
        </pc:spChg>
        <pc:spChg chg="mod">
          <ac:chgData name="김진웅" userId="bf7fe5e0-97a8-480e-b1db-381ee6b55932" providerId="ADAL" clId="{BEBC2552-E277-A343-9821-879A8DE9E7D7}" dt="2024-06-06T11:59:54.141" v="193" actId="207"/>
          <ac:spMkLst>
            <pc:docMk/>
            <pc:sldMk cId="3772776097" sldId="5626"/>
            <ac:spMk id="20" creationId="{68F7DC02-B45C-C9A1-C5A3-07600F89608E}"/>
          </ac:spMkLst>
        </pc:spChg>
        <pc:spChg chg="mod">
          <ac:chgData name="김진웅" userId="bf7fe5e0-97a8-480e-b1db-381ee6b55932" providerId="ADAL" clId="{BEBC2552-E277-A343-9821-879A8DE9E7D7}" dt="2024-06-06T11:59:54.141" v="193" actId="207"/>
          <ac:spMkLst>
            <pc:docMk/>
            <pc:sldMk cId="3772776097" sldId="5626"/>
            <ac:spMk id="22" creationId="{AC8439D2-3C0E-4F60-C285-2EB0799764A9}"/>
          </ac:spMkLst>
        </pc:spChg>
        <pc:spChg chg="mod">
          <ac:chgData name="김진웅" userId="bf7fe5e0-97a8-480e-b1db-381ee6b55932" providerId="ADAL" clId="{BEBC2552-E277-A343-9821-879A8DE9E7D7}" dt="2024-06-06T11:59:54.141" v="193" actId="207"/>
          <ac:spMkLst>
            <pc:docMk/>
            <pc:sldMk cId="3772776097" sldId="5626"/>
            <ac:spMk id="23" creationId="{FDF854F7-C562-B119-BD17-1496D63F9AF2}"/>
          </ac:spMkLst>
        </pc:spChg>
        <pc:spChg chg="mod">
          <ac:chgData name="김진웅" userId="bf7fe5e0-97a8-480e-b1db-381ee6b55932" providerId="ADAL" clId="{BEBC2552-E277-A343-9821-879A8DE9E7D7}" dt="2024-06-06T11:59:45.469" v="192" actId="207"/>
          <ac:spMkLst>
            <pc:docMk/>
            <pc:sldMk cId="3772776097" sldId="5626"/>
            <ac:spMk id="34" creationId="{A94C8587-0B21-3C0C-8492-F0C5C7C2B931}"/>
          </ac:spMkLst>
        </pc:spChg>
        <pc:spChg chg="mod">
          <ac:chgData name="김진웅" userId="bf7fe5e0-97a8-480e-b1db-381ee6b55932" providerId="ADAL" clId="{BEBC2552-E277-A343-9821-879A8DE9E7D7}" dt="2024-06-06T11:59:45.469" v="192" actId="207"/>
          <ac:spMkLst>
            <pc:docMk/>
            <pc:sldMk cId="3772776097" sldId="5626"/>
            <ac:spMk id="35" creationId="{7EA6EE5D-BE58-550F-440A-441F9A194D9D}"/>
          </ac:spMkLst>
        </pc:spChg>
      </pc:sldChg>
      <pc:sldChg chg="modNotesTx">
        <pc:chgData name="김진웅" userId="bf7fe5e0-97a8-480e-b1db-381ee6b55932" providerId="ADAL" clId="{BEBC2552-E277-A343-9821-879A8DE9E7D7}" dt="2024-06-08T06:18:56.505" v="17135" actId="20577"/>
        <pc:sldMkLst>
          <pc:docMk/>
          <pc:sldMk cId="2336795040" sldId="5627"/>
        </pc:sldMkLst>
      </pc:sldChg>
      <pc:sldChg chg="addSp modSp mod modNotesTx">
        <pc:chgData name="김진웅" userId="bf7fe5e0-97a8-480e-b1db-381ee6b55932" providerId="ADAL" clId="{BEBC2552-E277-A343-9821-879A8DE9E7D7}" dt="2024-06-08T06:19:43.967" v="17400" actId="20577"/>
        <pc:sldMkLst>
          <pc:docMk/>
          <pc:sldMk cId="4273936679" sldId="5628"/>
        </pc:sldMkLst>
        <pc:spChg chg="add mod">
          <ac:chgData name="김진웅" userId="bf7fe5e0-97a8-480e-b1db-381ee6b55932" providerId="ADAL" clId="{BEBC2552-E277-A343-9821-879A8DE9E7D7}" dt="2024-06-06T12:02:34.865" v="324" actId="1038"/>
          <ac:spMkLst>
            <pc:docMk/>
            <pc:sldMk cId="4273936679" sldId="5628"/>
            <ac:spMk id="3" creationId="{8F3E343C-2FD4-C799-183D-7AB453A5DCA7}"/>
          </ac:spMkLst>
        </pc:spChg>
        <pc:spChg chg="add mod">
          <ac:chgData name="김진웅" userId="bf7fe5e0-97a8-480e-b1db-381ee6b55932" providerId="ADAL" clId="{BEBC2552-E277-A343-9821-879A8DE9E7D7}" dt="2024-06-06T12:02:46.101" v="329" actId="167"/>
          <ac:spMkLst>
            <pc:docMk/>
            <pc:sldMk cId="4273936679" sldId="5628"/>
            <ac:spMk id="4" creationId="{C3D2FBCF-8EF3-3E0A-98B3-DE310FAD01CB}"/>
          </ac:spMkLst>
        </pc:spChg>
        <pc:spChg chg="mod">
          <ac:chgData name="김진웅" userId="bf7fe5e0-97a8-480e-b1db-381ee6b55932" providerId="ADAL" clId="{BEBC2552-E277-A343-9821-879A8DE9E7D7}" dt="2024-06-06T12:03:12.717" v="349" actId="207"/>
          <ac:spMkLst>
            <pc:docMk/>
            <pc:sldMk cId="4273936679" sldId="5628"/>
            <ac:spMk id="12" creationId="{9BC2E43D-65F4-A6AF-EEB2-725869BA5833}"/>
          </ac:spMkLst>
        </pc:spChg>
        <pc:picChg chg="add mod">
          <ac:chgData name="김진웅" userId="bf7fe5e0-97a8-480e-b1db-381ee6b55932" providerId="ADAL" clId="{BEBC2552-E277-A343-9821-879A8DE9E7D7}" dt="2024-06-06T12:02:13.063" v="314" actId="1038"/>
          <ac:picMkLst>
            <pc:docMk/>
            <pc:sldMk cId="4273936679" sldId="5628"/>
            <ac:picMk id="3074" creationId="{EAC54502-F1F6-933E-B1F3-0BECF36CC4A8}"/>
          </ac:picMkLst>
        </pc:picChg>
      </pc:sldChg>
      <pc:sldChg chg="modNotesTx">
        <pc:chgData name="김진웅" userId="bf7fe5e0-97a8-480e-b1db-381ee6b55932" providerId="ADAL" clId="{BEBC2552-E277-A343-9821-879A8DE9E7D7}" dt="2024-06-08T06:20:49.147" v="17790" actId="20577"/>
        <pc:sldMkLst>
          <pc:docMk/>
          <pc:sldMk cId="2079881560" sldId="5629"/>
        </pc:sldMkLst>
      </pc:sldChg>
      <pc:sldChg chg="addSp delSp modSp add mod ord modNotesTx">
        <pc:chgData name="김진웅" userId="bf7fe5e0-97a8-480e-b1db-381ee6b55932" providerId="ADAL" clId="{BEBC2552-E277-A343-9821-879A8DE9E7D7}" dt="2024-06-08T05:22:57.726" v="3390" actId="20577"/>
        <pc:sldMkLst>
          <pc:docMk/>
          <pc:sldMk cId="912534510" sldId="5630"/>
        </pc:sldMkLst>
        <pc:spChg chg="mod">
          <ac:chgData name="김진웅" userId="bf7fe5e0-97a8-480e-b1db-381ee6b55932" providerId="ADAL" clId="{BEBC2552-E277-A343-9821-879A8DE9E7D7}" dt="2024-06-08T02:44:31.624" v="383" actId="20577"/>
          <ac:spMkLst>
            <pc:docMk/>
            <pc:sldMk cId="912534510" sldId="5630"/>
            <ac:spMk id="2" creationId="{2E7FA16D-629D-B2F3-781A-F3543A338BF2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3" creationId="{EF2DB043-B11E-CAD1-E0EC-3F85B21A4FF1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4" creationId="{9E76F398-6476-4FCC-2F7D-030266843B68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5" creationId="{6467FF7A-19B3-48BF-CB1F-B4515BB5D7E5}"/>
          </ac:spMkLst>
        </pc:spChg>
        <pc:spChg chg="del">
          <ac:chgData name="김진웅" userId="bf7fe5e0-97a8-480e-b1db-381ee6b55932" providerId="ADAL" clId="{BEBC2552-E277-A343-9821-879A8DE9E7D7}" dt="2024-06-08T02:44:35.779" v="384" actId="478"/>
          <ac:spMkLst>
            <pc:docMk/>
            <pc:sldMk cId="912534510" sldId="5630"/>
            <ac:spMk id="6" creationId="{59B6F952-258B-CE59-679F-871168A37342}"/>
          </ac:spMkLst>
        </pc:spChg>
        <pc:spChg chg="del">
          <ac:chgData name="김진웅" userId="bf7fe5e0-97a8-480e-b1db-381ee6b55932" providerId="ADAL" clId="{BEBC2552-E277-A343-9821-879A8DE9E7D7}" dt="2024-06-08T02:44:35.779" v="384" actId="478"/>
          <ac:spMkLst>
            <pc:docMk/>
            <pc:sldMk cId="912534510" sldId="5630"/>
            <ac:spMk id="7" creationId="{2160DDE1-13FB-6F97-08A6-EAC0BC5356FA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8" creationId="{DE973CB7-E04D-96DA-58D8-02D045B4E826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9" creationId="{594557B8-1381-28CD-48F4-55FE7D80F9CA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0" creationId="{97005D00-2557-93E8-8EF5-ED68B804B6C5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2" creationId="{E6DD4A05-8A0C-F2FA-A333-9E2D4C853BCE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4" creationId="{B3170F61-6D35-D55F-DBCD-62AAE41686BE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5" creationId="{5EF7AE67-C802-17E9-4336-94A0A4E57C6A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7" creationId="{58DE2D41-5256-670C-865D-A040CB654567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18" creationId="{22606A75-1AE9-9A56-D810-E15EBEB0328F}"/>
          </ac:spMkLst>
        </pc:spChg>
        <pc:spChg chg="add mod">
          <ac:chgData name="김진웅" userId="bf7fe5e0-97a8-480e-b1db-381ee6b55932" providerId="ADAL" clId="{BEBC2552-E277-A343-9821-879A8DE9E7D7}" dt="2024-06-08T02:45:10.113" v="401" actId="1037"/>
          <ac:spMkLst>
            <pc:docMk/>
            <pc:sldMk cId="912534510" sldId="5630"/>
            <ac:spMk id="20" creationId="{C1B4B0D7-4411-78C4-3A79-44D714CA704B}"/>
          </ac:spMkLst>
        </pc:spChg>
        <pc:picChg chg="add mod">
          <ac:chgData name="김진웅" userId="bf7fe5e0-97a8-480e-b1db-381ee6b55932" providerId="ADAL" clId="{BEBC2552-E277-A343-9821-879A8DE9E7D7}" dt="2024-06-08T02:45:10.113" v="401" actId="1037"/>
          <ac:picMkLst>
            <pc:docMk/>
            <pc:sldMk cId="912534510" sldId="5630"/>
            <ac:picMk id="21" creationId="{28B2EF2A-3304-0931-B351-6634243DC66D}"/>
          </ac:picMkLst>
        </pc:picChg>
        <pc:picChg chg="add mod">
          <ac:chgData name="김진웅" userId="bf7fe5e0-97a8-480e-b1db-381ee6b55932" providerId="ADAL" clId="{BEBC2552-E277-A343-9821-879A8DE9E7D7}" dt="2024-06-08T02:45:10.113" v="401" actId="1037"/>
          <ac:picMkLst>
            <pc:docMk/>
            <pc:sldMk cId="912534510" sldId="5630"/>
            <ac:picMk id="22" creationId="{BCAE2D07-2693-13B1-CF0C-D73E3FE85B25}"/>
          </ac:picMkLst>
        </pc:picChg>
        <pc:picChg chg="add mod">
          <ac:chgData name="김진웅" userId="bf7fe5e0-97a8-480e-b1db-381ee6b55932" providerId="ADAL" clId="{BEBC2552-E277-A343-9821-879A8DE9E7D7}" dt="2024-06-08T02:45:10.113" v="401" actId="1037"/>
          <ac:picMkLst>
            <pc:docMk/>
            <pc:sldMk cId="912534510" sldId="5630"/>
            <ac:picMk id="23" creationId="{35EB283C-E3B0-F43E-797C-7C4D7D8CD74B}"/>
          </ac:picMkLst>
        </pc:picChg>
        <pc:picChg chg="add mod">
          <ac:chgData name="김진웅" userId="bf7fe5e0-97a8-480e-b1db-381ee6b55932" providerId="ADAL" clId="{BEBC2552-E277-A343-9821-879A8DE9E7D7}" dt="2024-06-08T02:45:10.113" v="401" actId="1037"/>
          <ac:picMkLst>
            <pc:docMk/>
            <pc:sldMk cId="912534510" sldId="5630"/>
            <ac:picMk id="24" creationId="{43196E4C-6A02-2F68-CE67-3A54C60D6186}"/>
          </ac:picMkLst>
        </pc:picChg>
        <pc:cxnChg chg="add mod">
          <ac:chgData name="김진웅" userId="bf7fe5e0-97a8-480e-b1db-381ee6b55932" providerId="ADAL" clId="{BEBC2552-E277-A343-9821-879A8DE9E7D7}" dt="2024-06-08T02:45:10.113" v="401" actId="1037"/>
          <ac:cxnSpMkLst>
            <pc:docMk/>
            <pc:sldMk cId="912534510" sldId="5630"/>
            <ac:cxnSpMk id="11" creationId="{1183D466-4846-AAB6-F104-96583BE3C24C}"/>
          </ac:cxnSpMkLst>
        </pc:cxnChg>
        <pc:cxnChg chg="add mod">
          <ac:chgData name="김진웅" userId="bf7fe5e0-97a8-480e-b1db-381ee6b55932" providerId="ADAL" clId="{BEBC2552-E277-A343-9821-879A8DE9E7D7}" dt="2024-06-08T02:45:10.113" v="401" actId="1037"/>
          <ac:cxnSpMkLst>
            <pc:docMk/>
            <pc:sldMk cId="912534510" sldId="5630"/>
            <ac:cxnSpMk id="13" creationId="{2426269F-C5E1-C821-C28E-C071E59FF354}"/>
          </ac:cxnSpMkLst>
        </pc:cxnChg>
        <pc:cxnChg chg="add mod">
          <ac:chgData name="김진웅" userId="bf7fe5e0-97a8-480e-b1db-381ee6b55932" providerId="ADAL" clId="{BEBC2552-E277-A343-9821-879A8DE9E7D7}" dt="2024-06-08T02:45:10.113" v="401" actId="1037"/>
          <ac:cxnSpMkLst>
            <pc:docMk/>
            <pc:sldMk cId="912534510" sldId="5630"/>
            <ac:cxnSpMk id="16" creationId="{018A7B08-6E42-10F7-9DEE-8F4649C029D1}"/>
          </ac:cxnSpMkLst>
        </pc:cxnChg>
        <pc:cxnChg chg="add mod">
          <ac:chgData name="김진웅" userId="bf7fe5e0-97a8-480e-b1db-381ee6b55932" providerId="ADAL" clId="{BEBC2552-E277-A343-9821-879A8DE9E7D7}" dt="2024-06-08T02:45:10.113" v="401" actId="1037"/>
          <ac:cxnSpMkLst>
            <pc:docMk/>
            <pc:sldMk cId="912534510" sldId="5630"/>
            <ac:cxnSpMk id="19" creationId="{6602E679-F86B-1F35-9397-5C498394DB8D}"/>
          </ac:cxnSpMkLst>
        </pc:cxnChg>
      </pc:sldChg>
      <pc:sldChg chg="addSp delSp modSp add mod ord modNotesTx">
        <pc:chgData name="김진웅" userId="bf7fe5e0-97a8-480e-b1db-381ee6b55932" providerId="ADAL" clId="{BEBC2552-E277-A343-9821-879A8DE9E7D7}" dt="2024-06-08T05:58:26.093" v="10333" actId="20577"/>
        <pc:sldMkLst>
          <pc:docMk/>
          <pc:sldMk cId="227264605" sldId="5631"/>
        </pc:sldMkLst>
        <pc:spChg chg="mod">
          <ac:chgData name="김진웅" userId="bf7fe5e0-97a8-480e-b1db-381ee6b55932" providerId="ADAL" clId="{BEBC2552-E277-A343-9821-879A8DE9E7D7}" dt="2024-06-08T02:48:30.570" v="492" actId="947"/>
          <ac:spMkLst>
            <pc:docMk/>
            <pc:sldMk cId="227264605" sldId="5631"/>
            <ac:spMk id="2" creationId="{2E7FA16D-629D-B2F3-781A-F3543A338BF2}"/>
          </ac:spMkLst>
        </pc:spChg>
        <pc:spChg chg="add mod">
          <ac:chgData name="김진웅" userId="bf7fe5e0-97a8-480e-b1db-381ee6b55932" providerId="ADAL" clId="{BEBC2552-E277-A343-9821-879A8DE9E7D7}" dt="2024-06-08T02:46:51.575" v="436" actId="14100"/>
          <ac:spMkLst>
            <pc:docMk/>
            <pc:sldMk cId="227264605" sldId="5631"/>
            <ac:spMk id="3" creationId="{4AC877AD-D8ED-B78E-FD61-24B540DFAEC7}"/>
          </ac:spMkLst>
        </pc:spChg>
        <pc:spChg chg="add 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4" creationId="{83E8F074-C6F2-080B-79EA-E17D51E2F3A3}"/>
          </ac:spMkLst>
        </pc:spChg>
        <pc:spChg chg="del">
          <ac:chgData name="김진웅" userId="bf7fe5e0-97a8-480e-b1db-381ee6b55932" providerId="ADAL" clId="{BEBC2552-E277-A343-9821-879A8DE9E7D7}" dt="2024-06-08T02:46:15.437" v="432" actId="478"/>
          <ac:spMkLst>
            <pc:docMk/>
            <pc:sldMk cId="227264605" sldId="5631"/>
            <ac:spMk id="10" creationId="{CA2966F2-AD15-7E2E-FD4B-9827ED19AF76}"/>
          </ac:spMkLst>
        </pc:spChg>
        <pc:spChg chg="del">
          <ac:chgData name="김진웅" userId="bf7fe5e0-97a8-480e-b1db-381ee6b55932" providerId="ADAL" clId="{BEBC2552-E277-A343-9821-879A8DE9E7D7}" dt="2024-06-08T02:46:15.437" v="432" actId="478"/>
          <ac:spMkLst>
            <pc:docMk/>
            <pc:sldMk cId="227264605" sldId="5631"/>
            <ac:spMk id="11" creationId="{13D033FF-4ADF-4724-4708-F0C8F323CAC3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12" creationId="{07086D29-8DB0-3459-B348-FF3EBD2E6372}"/>
          </ac:spMkLst>
        </pc:spChg>
        <pc:spChg chg="del">
          <ac:chgData name="김진웅" userId="bf7fe5e0-97a8-480e-b1db-381ee6b55932" providerId="ADAL" clId="{BEBC2552-E277-A343-9821-879A8DE9E7D7}" dt="2024-06-08T02:46:12.484" v="431" actId="478"/>
          <ac:spMkLst>
            <pc:docMk/>
            <pc:sldMk cId="227264605" sldId="5631"/>
            <ac:spMk id="13" creationId="{E58C1287-6C7B-0CEB-BD29-614716F4A6F9}"/>
          </ac:spMkLst>
        </pc:spChg>
        <pc:spChg chg="del">
          <ac:chgData name="김진웅" userId="bf7fe5e0-97a8-480e-b1db-381ee6b55932" providerId="ADAL" clId="{BEBC2552-E277-A343-9821-879A8DE9E7D7}" dt="2024-06-08T02:46:15.437" v="432" actId="478"/>
          <ac:spMkLst>
            <pc:docMk/>
            <pc:sldMk cId="227264605" sldId="5631"/>
            <ac:spMk id="14" creationId="{16BDDF2D-484C-4243-4A40-AF9E88849C54}"/>
          </ac:spMkLst>
        </pc:spChg>
        <pc:spChg chg="del">
          <ac:chgData name="김진웅" userId="bf7fe5e0-97a8-480e-b1db-381ee6b55932" providerId="ADAL" clId="{BEBC2552-E277-A343-9821-879A8DE9E7D7}" dt="2024-06-08T02:46:15.437" v="432" actId="478"/>
          <ac:spMkLst>
            <pc:docMk/>
            <pc:sldMk cId="227264605" sldId="5631"/>
            <ac:spMk id="15" creationId="{76795CD6-EE36-D284-79F9-821C5A5D07C8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17" creationId="{B1D20558-C151-5FBC-E88C-B31D6FE63EED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19" creationId="{2B827F1A-A4E4-8349-3936-406B92704CC8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0" creationId="{6F1208F7-B342-FB86-ACAF-EC29B7C2EB9D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1" creationId="{AAFA5FD5-5739-079D-831A-1EB9692C4826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2" creationId="{A7093CE1-1B47-9DC7-5CFC-25E6ECDBD884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5" creationId="{64C92E83-C845-5C34-BFD3-38B9E75B8C3D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6" creationId="{40B00B42-0374-310A-B43F-3460E8EB7F05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7" creationId="{452B84C7-3BAD-BA88-8985-E4412DE6F59B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8" creationId="{83D39B66-9951-E17B-FD89-98DDEE43FFE3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29" creationId="{B35B9292-1122-05DC-9003-AB84291662D5}"/>
          </ac:spMkLst>
        </pc:spChg>
        <pc:spChg chg="mod">
          <ac:chgData name="김진웅" userId="bf7fe5e0-97a8-480e-b1db-381ee6b55932" providerId="ADAL" clId="{BEBC2552-E277-A343-9821-879A8DE9E7D7}" dt="2024-06-08T02:47:57.908" v="489" actId="1038"/>
          <ac:spMkLst>
            <pc:docMk/>
            <pc:sldMk cId="227264605" sldId="5631"/>
            <ac:spMk id="30" creationId="{9086ACD8-B045-C14D-1443-C8B60FE8BFFC}"/>
          </ac:spMkLst>
        </pc:spChg>
        <pc:grpChg chg="add mod">
          <ac:chgData name="김진웅" userId="bf7fe5e0-97a8-480e-b1db-381ee6b55932" providerId="ADAL" clId="{BEBC2552-E277-A343-9821-879A8DE9E7D7}" dt="2024-06-08T02:47:57.908" v="489" actId="1038"/>
          <ac:grpSpMkLst>
            <pc:docMk/>
            <pc:sldMk cId="227264605" sldId="5631"/>
            <ac:grpSpMk id="5" creationId="{8E72EB52-ADDF-718A-5C2A-3BDC0B933645}"/>
          </ac:grpSpMkLst>
        </pc:grpChg>
        <pc:grpChg chg="mod">
          <ac:chgData name="김진웅" userId="bf7fe5e0-97a8-480e-b1db-381ee6b55932" providerId="ADAL" clId="{BEBC2552-E277-A343-9821-879A8DE9E7D7}" dt="2024-06-08T02:47:57.908" v="489" actId="1038"/>
          <ac:grpSpMkLst>
            <pc:docMk/>
            <pc:sldMk cId="227264605" sldId="5631"/>
            <ac:grpSpMk id="6" creationId="{EB2534C1-3545-A70E-4AF6-B4083DC0B177}"/>
          </ac:grpSpMkLst>
        </pc:grpChg>
        <pc:grpChg chg="mod">
          <ac:chgData name="김진웅" userId="bf7fe5e0-97a8-480e-b1db-381ee6b55932" providerId="ADAL" clId="{BEBC2552-E277-A343-9821-879A8DE9E7D7}" dt="2024-06-08T02:47:57.908" v="489" actId="1038"/>
          <ac:grpSpMkLst>
            <pc:docMk/>
            <pc:sldMk cId="227264605" sldId="5631"/>
            <ac:grpSpMk id="7" creationId="{BDD20138-DA77-F43C-9A98-DABD6CC9ED5F}"/>
          </ac:grpSpMkLst>
        </pc:grpChg>
        <pc:grpChg chg="mod">
          <ac:chgData name="김진웅" userId="bf7fe5e0-97a8-480e-b1db-381ee6b55932" providerId="ADAL" clId="{BEBC2552-E277-A343-9821-879A8DE9E7D7}" dt="2024-06-08T02:47:57.908" v="489" actId="1038"/>
          <ac:grpSpMkLst>
            <pc:docMk/>
            <pc:sldMk cId="227264605" sldId="5631"/>
            <ac:grpSpMk id="8" creationId="{20DF35AC-C33B-CAC4-97DA-5BFE0B635977}"/>
          </ac:grpSpMkLst>
        </pc:grpChg>
        <pc:picChg chg="mod">
          <ac:chgData name="김진웅" userId="bf7fe5e0-97a8-480e-b1db-381ee6b55932" providerId="ADAL" clId="{BEBC2552-E277-A343-9821-879A8DE9E7D7}" dt="2024-06-08T02:47:57.908" v="489" actId="1038"/>
          <ac:picMkLst>
            <pc:docMk/>
            <pc:sldMk cId="227264605" sldId="5631"/>
            <ac:picMk id="9" creationId="{F531E49A-EE26-DA58-C9A6-D1D92C5F6364}"/>
          </ac:picMkLst>
        </pc:picChg>
        <pc:picChg chg="mod">
          <ac:chgData name="김진웅" userId="bf7fe5e0-97a8-480e-b1db-381ee6b55932" providerId="ADAL" clId="{BEBC2552-E277-A343-9821-879A8DE9E7D7}" dt="2024-06-08T02:47:57.908" v="489" actId="1038"/>
          <ac:picMkLst>
            <pc:docMk/>
            <pc:sldMk cId="227264605" sldId="5631"/>
            <ac:picMk id="16" creationId="{1555A9F3-5B27-D3EA-9E26-718763464017}"/>
          </ac:picMkLst>
        </pc:picChg>
        <pc:picChg chg="mod">
          <ac:chgData name="김진웅" userId="bf7fe5e0-97a8-480e-b1db-381ee6b55932" providerId="ADAL" clId="{BEBC2552-E277-A343-9821-879A8DE9E7D7}" dt="2024-06-08T02:47:57.908" v="489" actId="1038"/>
          <ac:picMkLst>
            <pc:docMk/>
            <pc:sldMk cId="227264605" sldId="5631"/>
            <ac:picMk id="18" creationId="{E9B7DEE5-9FCC-9F1F-A818-CC2A7A9140C9}"/>
          </ac:picMkLst>
        </pc:picChg>
        <pc:cxnChg chg="mod">
          <ac:chgData name="김진웅" userId="bf7fe5e0-97a8-480e-b1db-381ee6b55932" providerId="ADAL" clId="{BEBC2552-E277-A343-9821-879A8DE9E7D7}" dt="2024-06-08T02:47:57.908" v="489" actId="1038"/>
          <ac:cxnSpMkLst>
            <pc:docMk/>
            <pc:sldMk cId="227264605" sldId="5631"/>
            <ac:cxnSpMk id="23" creationId="{813B50F8-D383-5EAC-84C2-7E13A48EFA63}"/>
          </ac:cxnSpMkLst>
        </pc:cxnChg>
        <pc:cxnChg chg="mod">
          <ac:chgData name="김진웅" userId="bf7fe5e0-97a8-480e-b1db-381ee6b55932" providerId="ADAL" clId="{BEBC2552-E277-A343-9821-879A8DE9E7D7}" dt="2024-06-08T02:47:57.908" v="489" actId="1038"/>
          <ac:cxnSpMkLst>
            <pc:docMk/>
            <pc:sldMk cId="227264605" sldId="5631"/>
            <ac:cxnSpMk id="24" creationId="{59A73EDC-E8B3-5142-EC43-2BA2C6BE150E}"/>
          </ac:cxnSpMkLst>
        </pc:cxnChg>
      </pc:sldChg>
      <pc:sldChg chg="add del">
        <pc:chgData name="김진웅" userId="bf7fe5e0-97a8-480e-b1db-381ee6b55932" providerId="ADAL" clId="{BEBC2552-E277-A343-9821-879A8DE9E7D7}" dt="2024-06-08T02:51:10.699" v="618" actId="2696"/>
        <pc:sldMkLst>
          <pc:docMk/>
          <pc:sldMk cId="784140611" sldId="5632"/>
        </pc:sldMkLst>
      </pc:sldChg>
    </pc:docChg>
  </pc:docChgLst>
  <pc:docChgLst>
    <pc:chgData name="손동희(리오)" userId="S::liodongdong@lab4dx.co.kr::10253cb4-73e1-41b8-a557-0160e6e3ba73" providerId="AD" clId="Web-{9E1ED882-8492-54B9-5F6D-49D8BA511DD3}"/>
    <pc:docChg chg="">
      <pc:chgData name="손동희(리오)" userId="S::liodongdong@lab4dx.co.kr::10253cb4-73e1-41b8-a557-0160e6e3ba73" providerId="AD" clId="Web-{9E1ED882-8492-54B9-5F6D-49D8BA511DD3}" dt="2024-06-07T00:18:56.672" v="41"/>
      <pc:docMkLst>
        <pc:docMk/>
      </pc:docMkLst>
    </pc:docChg>
  </pc:docChgLst>
  <pc:docChgLst>
    <pc:chgData name="sue019522@gmail.com" userId="S::urn:spo:guest#sue019522@gmail.com::" providerId="AD" clId="Web-{1086CEAB-808C-97F5-50BD-EB797FBBA750}"/>
    <pc:docChg chg="modSld">
      <pc:chgData name="sue019522@gmail.com" userId="S::urn:spo:guest#sue019522@gmail.com::" providerId="AD" clId="Web-{1086CEAB-808C-97F5-50BD-EB797FBBA750}" dt="2024-06-10T10:16:49.575" v="96"/>
      <pc:docMkLst>
        <pc:docMk/>
      </pc:docMkLst>
      <pc:sldChg chg="modNotes">
        <pc:chgData name="sue019522@gmail.com" userId="S::urn:spo:guest#sue019522@gmail.com::" providerId="AD" clId="Web-{1086CEAB-808C-97F5-50BD-EB797FBBA750}" dt="2024-06-10T10:16:49.575" v="96"/>
        <pc:sldMkLst>
          <pc:docMk/>
          <pc:sldMk cId="335223060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fld id="{AD422464-9391-4ADE-91C4-42752D26E0AD}" type="datetimeFigureOut">
              <a:rPr lang="ko-KR" altLang="en-US" smtClean="0"/>
              <a:pPr/>
              <a:t>2025-01-16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fld id="{987D9F9A-B1DE-41D8-A5C1-4172AA9C64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 ExtraBold" panose="02000903000000020004" pitchFamily="50" charset="-127"/>
        <a:ea typeface="Pretendard ExtraBold" panose="0200090300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E0C58-0D90-E15D-2A5F-0F495D5AC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077CC6-22A9-630D-7C75-D3C16393D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46CFC7-51D9-ACBB-FF7E-6856FBD89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70D830-3705-909B-AE64-F57DBA967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721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31AD-F9FD-2E50-2E86-FDC38018C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605D61-F639-FCC4-2B76-309C79A2C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6C03B-ED5C-9E86-6C9E-AC375E427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0657A-87D5-F542-FCA8-1A8262A25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05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8EB7F-8CB3-4205-8D7F-5006D1A8E7B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43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598C-93F9-D5CE-1C05-ED9924236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50D866-0398-EF9F-9E89-CD8DC8213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8AC44F-4972-A78F-455F-9B1AFD4B7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43FD8-42AF-D475-A2E6-6BDDF15ED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4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28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1CC09-FFAC-BAC7-14DD-E3DC4176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3862BD-9AA8-113A-CDB2-D51C827D5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A3F076-06D8-BBCE-6247-6A80651A4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4F0AF8-EEB4-5374-689B-7D127F589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0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59416-60D7-0316-8AED-B9140148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299B57-7D71-6536-6676-EEC536A07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FA707B-EF80-4E34-4A7F-E7B0C0C57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047348-0E4E-0903-5F5B-973B6827E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473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46E5-1702-684E-5EC1-B34352F5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73E33A-CAD6-C0DB-B91F-8A9360464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4C36A0-CF48-1823-3544-349BF66D9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903FFE-A803-08A4-3F11-CDE40ECA3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76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F52C5-5373-7876-C113-D1A86D6E4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987CB9-ABBD-1FBF-0696-1751362FB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0AB4C5-9E64-F1F8-D3A3-6577A9CAC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25C0C9-EE4E-CEB8-F27D-88B77242D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572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95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3A59-4F14-F0C8-0E26-AC4853E46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1E23B7-3755-E7E4-CD93-60EBD426D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9F3E4C-CF97-29DC-5E07-797720E7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5E4E2-420F-0C82-84D9-E515D02AD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9F9A-B1DE-41D8-A5C1-4172AA9C641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86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마룬, 예술, 디자인이(가) 표시된 사진&#10;&#10;자동 생성된 설명">
            <a:extLst>
              <a:ext uri="{FF2B5EF4-FFF2-40B4-BE49-F238E27FC236}">
                <a16:creationId xmlns:a16="http://schemas.microsoft.com/office/drawing/2014/main" id="{6B991DE2-CA8E-EE89-5F0B-A67A83661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108A3C-0845-2297-5C67-7D210EA0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07177"/>
            <a:ext cx="10515600" cy="119725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B087E1-8292-1FEC-1866-F1F848661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90000"/>
                  </a:schemeClr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08490-F50D-062A-5228-E4B3666A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2A6F2-F614-3B8A-0D67-801309BB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78B4E-F9E9-35F6-9BF1-A7A28D22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75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그래픽, 마룬, 레드이(가) 표시된 사진&#10;&#10;자동 생성된 설명">
            <a:extLst>
              <a:ext uri="{FF2B5EF4-FFF2-40B4-BE49-F238E27FC236}">
                <a16:creationId xmlns:a16="http://schemas.microsoft.com/office/drawing/2014/main" id="{EC767285-CE2C-DEAC-C97D-CA3ABDEF3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F8CEA4-F237-DA25-068B-EFDFA2DA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A5187-EBE4-F93C-15B8-BA99706B5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974BB-6E2E-6F63-AB2A-AA17CC5B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3F88C-8A03-46BD-88BB-C7D0371F6FC9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479D5-D1D8-3B05-D610-C4514FE9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E67E2-CA7F-A466-998B-711979AF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5EB12B-228C-4AFA-B970-43B1174685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59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마룬, 예술, 디자인이(가) 표시된 사진&#10;&#10;자동 생성된 설명">
            <a:extLst>
              <a:ext uri="{FF2B5EF4-FFF2-40B4-BE49-F238E27FC236}">
                <a16:creationId xmlns:a16="http://schemas.microsoft.com/office/drawing/2014/main" id="{EAE3DCF4-7814-45BA-34BA-B32F2826B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7361E1-9C89-F30E-5854-EA104D23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52DED7-A196-CDB8-A96B-9FB2279A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46DD43-1AA8-478E-307C-167930D92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F56A6-6E80-8AFF-1A09-2E3804D02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17F837-961E-A6F4-9642-EB58DA9EC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1pPr>
            <a:lvl2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2pPr>
            <a:lvl3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3pPr>
            <a:lvl4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4pPr>
            <a:lvl5pPr>
              <a:defRPr>
                <a:solidFill>
                  <a:schemeClr val="bg1"/>
                </a:solidFill>
                <a:latin typeface="Work Sans ExtraBold" panose="020B0604020202020204" pitchFamily="2" charset="0"/>
                <a:ea typeface="LG EI Text TTF SemiBold" panose="020B07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B64031-3179-D572-3AAC-0B345C9C5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7335EB-504E-FB8A-6273-359C3C2F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75AAB1-8076-ECAB-5CA0-CB439F1D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492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8CEF12-6E15-4516-9B06-87FEDD50D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42B3FB-C7EC-9D71-56B3-F9F39CA8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45A72E-9858-FAF0-5764-49134FC8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894BB-12AA-7A0E-53F8-AFA5AFBD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59329-9BAB-3311-B172-3115D08A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93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BD040-557F-5967-57EB-88BF258C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33C9FE-03F9-3ACC-71E9-93153CA4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06D30-4340-969B-545B-C55F0A1E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C5A6688-1E15-46AC-7E29-0C41960483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A91772-8161-1438-D498-833BDBBF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F88C-8A03-46BD-88BB-C7D0371F6FC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AC2C77-94BE-C068-D959-9A19DC29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DAF793-EEAE-B340-3D13-ECB437A6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B12B-228C-4AFA-B970-43B117468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5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7C27D-D0BC-3A9A-0821-A51E3D44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D101E-6C63-3231-CAE4-3CD619430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3B52A-9226-EA2F-4BCD-3FB59E744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fld id="{BA83F88C-8A03-46BD-88BB-C7D0371F6FC9}" type="datetimeFigureOut">
              <a:rPr lang="ko-KR" altLang="en-US" smtClean="0"/>
              <a:pPr/>
              <a:t>2025-01-16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17A53-DE2E-BCA9-E445-24EDC04B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CC631-F63B-391D-0532-245EE4C16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defRPr>
            </a:lvl1pPr>
          </a:lstStyle>
          <a:p>
            <a:fld id="{B45EB12B-228C-4AFA-B970-43B11746857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69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3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Bold" panose="02000903000000020004" pitchFamily="50" charset="-127"/>
          <a:ea typeface="Pretendard ExtraBold" panose="020009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15.png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15.png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15.png"/><Relationship Id="rId9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15.png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.png"/><Relationship Id="rId7" Type="http://schemas.openxmlformats.org/officeDocument/2006/relationships/slide" Target="slid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15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533" y="2091267"/>
            <a:ext cx="609600" cy="7281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934" y="1998134"/>
            <a:ext cx="321733" cy="3217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5748867"/>
            <a:ext cx="287867" cy="2878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800" y="5080000"/>
            <a:ext cx="194733" cy="3217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2319867"/>
            <a:ext cx="389467" cy="9821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3710" y="4326467"/>
            <a:ext cx="616458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013710" y="4385734"/>
            <a:ext cx="6164580" cy="2709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202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5</a:t>
            </a:r>
            <a:r>
              <a:rPr 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01</a:t>
            </a:r>
            <a:r>
              <a:rPr 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15</a:t>
            </a:r>
            <a:r>
              <a:rPr 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 |  </a:t>
            </a:r>
            <a:r>
              <a:rPr lang="ko-KR" alt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 이거 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4</a:t>
            </a:r>
            <a:r>
              <a:rPr lang="ko-KR" alt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</a:t>
            </a:r>
            <a:r>
              <a:rPr 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 |  </a:t>
            </a:r>
            <a:r>
              <a:rPr lang="ko-KR" altLang="en-US" sz="1533" dirty="0" err="1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임정완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533" dirty="0" err="1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김도은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533" dirty="0" err="1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심수지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양하영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임재환</a:t>
            </a:r>
            <a:r>
              <a:rPr lang="en-US" altLang="ko-KR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533" dirty="0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533" dirty="0" err="1">
                <a:solidFill>
                  <a:srgbClr val="78787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주후상</a:t>
            </a:r>
            <a:endParaRPr lang="ko-KR" altLang="en-US" sz="1533" dirty="0">
              <a:solidFill>
                <a:srgbClr val="78787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7467" y="2997200"/>
            <a:ext cx="10397067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6400" spc="-533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제목 </a:t>
            </a:r>
            <a:r>
              <a:rPr lang="ko-KR" altLang="en-US" sz="6400" spc="-533" dirty="0" err="1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어쩌구</a:t>
            </a:r>
            <a:r>
              <a:rPr lang="ko-KR" altLang="en-US" sz="6400" spc="-533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 </a:t>
            </a:r>
            <a:r>
              <a:rPr lang="ko-KR" altLang="en-US" sz="6400" spc="-533" dirty="0" err="1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저쩌구</a:t>
            </a:r>
            <a:endParaRPr lang="ko-KR" altLang="en-US" sz="6400" spc="-533" dirty="0">
              <a:solidFill>
                <a:srgbClr val="2E3D86"/>
              </a:solidFill>
              <a:latin typeface="Pretendard Light" panose="02000403000000020004" pitchFamily="50" charset="-127"/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43200" y="1794933"/>
            <a:ext cx="68834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200" spc="-267" dirty="0">
                <a:solidFill>
                  <a:srgbClr val="000000"/>
                </a:solidFill>
                <a:latin typeface="Pretendard Regular"/>
                <a:ea typeface="Pretendard Regular"/>
              </a:rPr>
              <a:t>Coffee data </a:t>
            </a:r>
            <a:r>
              <a:rPr lang="ko-KR" altLang="en-US" sz="3200" spc="-267" dirty="0">
                <a:solidFill>
                  <a:srgbClr val="000000"/>
                </a:solidFill>
                <a:latin typeface="Pretendard Regular"/>
                <a:ea typeface="Pretendard Regular"/>
              </a:rPr>
              <a:t>분석</a:t>
            </a:r>
            <a:endParaRPr lang="en-US" sz="3200" spc="-267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3496734"/>
            <a:ext cx="440267" cy="5249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467" y="3920067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934" y="4334933"/>
            <a:ext cx="143933" cy="2370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067" y="4648200"/>
            <a:ext cx="389467" cy="287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0" y="1278467"/>
            <a:ext cx="160867" cy="1608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067" y="1498600"/>
            <a:ext cx="6019800" cy="385233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1267" y="1430867"/>
            <a:ext cx="3141133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요일별 판매량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시각화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25067" y="5706533"/>
            <a:ext cx="4402667" cy="414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분석한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데이터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시각화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자료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삽입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477112-5636-03EB-41FE-248DF17322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7534" y="1135592"/>
            <a:ext cx="6222999" cy="5300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FF317-7DDD-A01B-D91C-AB1588057142}"/>
              </a:ext>
            </a:extLst>
          </p:cNvPr>
          <p:cNvSpPr txBox="1"/>
          <p:nvPr/>
        </p:nvSpPr>
        <p:spPr>
          <a:xfrm>
            <a:off x="414867" y="3074766"/>
            <a:ext cx="4402667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토요일에 가장 거래량이 적고</a:t>
            </a:r>
            <a:endParaRPr lang="en-US" altLang="ko-KR" sz="2333" spc="-133" dirty="0">
              <a:solidFill>
                <a:schemeClr val="accent1"/>
              </a:solidFill>
              <a:latin typeface="Pretendard Light" panose="02000403000000020004" pitchFamily="50" charset="-127"/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월요일</a:t>
            </a:r>
            <a:r>
              <a:rPr lang="en-US" altLang="ko-KR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, </a:t>
            </a: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금요일에 거래량이 많음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827C517B-AF74-2850-2490-388C920F90D6}"/>
              </a:ext>
            </a:extLst>
          </p:cNvPr>
          <p:cNvSpPr txBox="1"/>
          <p:nvPr/>
        </p:nvSpPr>
        <p:spPr>
          <a:xfrm>
            <a:off x="190499" y="4907116"/>
            <a:ext cx="4402667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latin typeface="Pretendard Light" panose="02000403000000020004" pitchFamily="50" charset="-127"/>
                <a:ea typeface="Pretendard Light"/>
              </a:rPr>
              <a:t>가장 매출이 높은 두 요일을 분석해보자</a:t>
            </a:r>
            <a:r>
              <a:rPr lang="en-US" altLang="ko-KR" sz="2333" spc="-133" dirty="0">
                <a:latin typeface="Pretendard Light" panose="02000403000000020004" pitchFamily="50" charset="-127"/>
                <a:ea typeface="Pretendard Light"/>
              </a:rPr>
              <a:t>!</a:t>
            </a:r>
            <a:endParaRPr lang="ko-KR" altLang="en-US" sz="2333" spc="-133" dirty="0">
              <a:latin typeface="Pretendard Light" panose="02000403000000020004" pitchFamily="50" charset="-127"/>
              <a:ea typeface="Pretendar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532E0-C6F1-5EF7-CF49-48E97E14B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A6EA01-249D-06AD-B716-AE58AA89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7B26CB9-6809-E407-247A-AB7CECE7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3496734"/>
            <a:ext cx="440267" cy="52493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0A4AB03-502D-02BD-2DE6-10D509327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467" y="3920067"/>
            <a:ext cx="228600" cy="228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38C66FA-B12A-6159-DD10-72AD8DFC2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934" y="4334933"/>
            <a:ext cx="143933" cy="23706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0C823A-477D-9366-8750-6A8F53001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067" y="4648200"/>
            <a:ext cx="389467" cy="2878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C7F389F-F836-3D04-B4F4-8268636ED3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0" y="1278467"/>
            <a:ext cx="160867" cy="16086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4D9709E-71CC-8844-3CFE-A7334CF9D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067" y="1498600"/>
            <a:ext cx="6019800" cy="3852333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3AC6376-8D4D-6762-00D0-0AD4D6AD448E}"/>
              </a:ext>
            </a:extLst>
          </p:cNvPr>
          <p:cNvSpPr txBox="1"/>
          <p:nvPr/>
        </p:nvSpPr>
        <p:spPr>
          <a:xfrm>
            <a:off x="821267" y="1430867"/>
            <a:ext cx="3141133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altLang="ko-KR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3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 매장 월</a:t>
            </a:r>
            <a:r>
              <a:rPr lang="en-US" altLang="ko-KR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,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금 판매량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시각화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FCD809-5034-6E2F-D480-50F1F91463AF}"/>
              </a:ext>
            </a:extLst>
          </p:cNvPr>
          <p:cNvSpPr txBox="1"/>
          <p:nvPr/>
        </p:nvSpPr>
        <p:spPr>
          <a:xfrm>
            <a:off x="5825067" y="5706533"/>
            <a:ext cx="4402667" cy="414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분석한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데이터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시각화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자료</a:t>
            </a:r>
            <a:r>
              <a:rPr lang="en-US" sz="2333" spc="-133" dirty="0">
                <a:solidFill>
                  <a:srgbClr val="EC1D24"/>
                </a:solidFill>
                <a:latin typeface="Pretendard Light"/>
              </a:rPr>
              <a:t> </a:t>
            </a:r>
            <a:r>
              <a:rPr lang="ko-KR" altLang="en-US" sz="2333" spc="-133" dirty="0">
                <a:solidFill>
                  <a:srgbClr val="EC1D24"/>
                </a:solidFill>
                <a:latin typeface="Pretendard Light" panose="02000403000000020004" pitchFamily="50" charset="-127"/>
                <a:ea typeface="Pretendard Light"/>
              </a:rPr>
              <a:t>삽입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2C3B5-7BE4-9698-2A98-EA9A09937A8F}"/>
              </a:ext>
            </a:extLst>
          </p:cNvPr>
          <p:cNvSpPr txBox="1"/>
          <p:nvPr/>
        </p:nvSpPr>
        <p:spPr>
          <a:xfrm>
            <a:off x="414868" y="3074766"/>
            <a:ext cx="3725336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월요일과 금요일에서 유의미한 차이를 볼 수 없다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05260494-024E-3C35-378F-67767E97F78B}"/>
              </a:ext>
            </a:extLst>
          </p:cNvPr>
          <p:cNvSpPr txBox="1"/>
          <p:nvPr/>
        </p:nvSpPr>
        <p:spPr>
          <a:xfrm>
            <a:off x="190499" y="4907116"/>
            <a:ext cx="3949705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000" spc="-133" dirty="0">
                <a:latin typeface="Pretendard Light" panose="02000403000000020004" pitchFamily="50" charset="-127"/>
                <a:ea typeface="Pretendard Light"/>
              </a:rPr>
              <a:t>Astoria</a:t>
            </a:r>
            <a:r>
              <a:rPr lang="ko-KR" altLang="en-US" sz="2000" spc="-133" dirty="0">
                <a:latin typeface="Pretendard Light" panose="02000403000000020004" pitchFamily="50" charset="-127"/>
                <a:ea typeface="Pretendard Light"/>
              </a:rPr>
              <a:t>에서는 오전</a:t>
            </a:r>
            <a:r>
              <a:rPr lang="en-US" altLang="ko-KR" sz="2000" spc="-133" dirty="0">
                <a:latin typeface="Pretendard Light" panose="02000403000000020004" pitchFamily="50" charset="-127"/>
                <a:ea typeface="Pretendard Light"/>
              </a:rPr>
              <a:t>9-10</a:t>
            </a:r>
            <a:r>
              <a:rPr lang="ko-KR" altLang="en-US" sz="2000" spc="-133" dirty="0">
                <a:latin typeface="Pretendard Light" panose="02000403000000020004" pitchFamily="50" charset="-127"/>
                <a:ea typeface="Pretendard Light"/>
              </a:rPr>
              <a:t>시와 퇴근시간인 </a:t>
            </a:r>
            <a:r>
              <a:rPr lang="en-US" altLang="ko-KR" sz="2000" spc="-133" dirty="0">
                <a:latin typeface="Pretendard Light" panose="02000403000000020004" pitchFamily="50" charset="-127"/>
                <a:ea typeface="Pretendard Light"/>
              </a:rPr>
              <a:t>18</a:t>
            </a:r>
            <a:r>
              <a:rPr lang="ko-KR" altLang="en-US" sz="2000" spc="-133" dirty="0">
                <a:latin typeface="Pretendard Light" panose="02000403000000020004" pitchFamily="50" charset="-127"/>
                <a:ea typeface="Pretendard Light"/>
              </a:rPr>
              <a:t>시에 커피 판매량이 상승하는 것을 볼 수 있다</a:t>
            </a:r>
            <a:r>
              <a:rPr lang="en-US" altLang="ko-KR" sz="2000" spc="-133" dirty="0">
                <a:latin typeface="Pretendard Light" panose="02000403000000020004" pitchFamily="50" charset="-127"/>
                <a:ea typeface="Pretendard Light"/>
              </a:rPr>
              <a:t>.</a:t>
            </a:r>
            <a:endParaRPr lang="ko-KR" altLang="en-US" sz="2000" spc="-133" dirty="0">
              <a:latin typeface="Pretendard Light" panose="02000403000000020004" pitchFamily="50" charset="-127"/>
              <a:ea typeface="Pretendard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C45174-5292-4957-464B-C848693B9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375" y="1278468"/>
            <a:ext cx="7769333" cy="488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03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63931-D714-1628-0ABF-E09A490EE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E831D8-0B06-5ECC-1DFF-F2A253A7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F99C00-D14C-8186-2CBD-388DC6149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3496734"/>
            <a:ext cx="440267" cy="52493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792EF1-78F5-5746-DD7B-29BAE4E69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467" y="3920067"/>
            <a:ext cx="228600" cy="228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D66CB63-9C1F-66BD-24AA-313C38BC7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934" y="4334933"/>
            <a:ext cx="143933" cy="23706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3EDE224-E3B7-7A07-F0D1-2F4EFB38A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067" y="4648200"/>
            <a:ext cx="389467" cy="2878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9BEC2AF-D7B6-C375-82C1-D6BE895E8A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0" y="1278467"/>
            <a:ext cx="160867" cy="160867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D3D6A61-6C27-CC10-1320-F6BD1909A98F}"/>
              </a:ext>
            </a:extLst>
          </p:cNvPr>
          <p:cNvSpPr txBox="1"/>
          <p:nvPr/>
        </p:nvSpPr>
        <p:spPr>
          <a:xfrm>
            <a:off x="821267" y="1430867"/>
            <a:ext cx="3141133" cy="14562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오전</a:t>
            </a:r>
            <a:r>
              <a:rPr lang="en-US" altLang="ko-KR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,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오후 디저트</a:t>
            </a: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시각화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888464-D3DA-A36F-271F-FB2B7BE4A3D0}"/>
              </a:ext>
            </a:extLst>
          </p:cNvPr>
          <p:cNvSpPr txBox="1"/>
          <p:nvPr/>
        </p:nvSpPr>
        <p:spPr>
          <a:xfrm>
            <a:off x="5825067" y="5706533"/>
            <a:ext cx="4402667" cy="414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spc="-133" dirty="0">
                <a:latin typeface="Pretendard Light" panose="02000403000000020004" pitchFamily="50" charset="-127"/>
                <a:ea typeface="Pretendard Light"/>
              </a:rPr>
              <a:t>오전</a:t>
            </a:r>
            <a:r>
              <a:rPr lang="en-US" altLang="ko-KR" sz="2000" spc="-133" dirty="0">
                <a:latin typeface="Pretendard Light" panose="02000403000000020004" pitchFamily="50" charset="-127"/>
                <a:ea typeface="Pretendard Light"/>
              </a:rPr>
              <a:t>(9-10</a:t>
            </a:r>
            <a:r>
              <a:rPr lang="ko-KR" altLang="en-US" sz="2000" spc="-133" dirty="0">
                <a:latin typeface="Pretendard Light" panose="02000403000000020004" pitchFamily="50" charset="-127"/>
                <a:ea typeface="Pretendard Light"/>
              </a:rPr>
              <a:t>시</a:t>
            </a:r>
            <a:r>
              <a:rPr lang="en-US" altLang="ko-KR" sz="2000" spc="-133" dirty="0">
                <a:latin typeface="Pretendard Light" panose="02000403000000020004" pitchFamily="50" charset="-127"/>
                <a:ea typeface="Pretendard Light"/>
              </a:rPr>
              <a:t>), </a:t>
            </a:r>
            <a:r>
              <a:rPr lang="ko-KR" altLang="en-US" sz="2000" spc="-133" dirty="0">
                <a:latin typeface="Pretendard Light" panose="02000403000000020004" pitchFamily="50" charset="-127"/>
                <a:ea typeface="Pretendard Light"/>
              </a:rPr>
              <a:t>오후</a:t>
            </a:r>
            <a:r>
              <a:rPr lang="en-US" altLang="ko-KR" sz="2000" spc="-133" dirty="0">
                <a:latin typeface="Pretendard Light" panose="02000403000000020004" pitchFamily="50" charset="-127"/>
                <a:ea typeface="Pretendard Light"/>
              </a:rPr>
              <a:t>(17-18</a:t>
            </a:r>
            <a:r>
              <a:rPr lang="ko-KR" altLang="en-US" sz="2000" spc="-133" dirty="0">
                <a:latin typeface="Pretendard Light" panose="02000403000000020004" pitchFamily="50" charset="-127"/>
                <a:ea typeface="Pretendard Light"/>
              </a:rPr>
              <a:t>시</a:t>
            </a:r>
            <a:r>
              <a:rPr lang="en-US" altLang="ko-KR" sz="2000" spc="-133" dirty="0">
                <a:latin typeface="Pretendard Light" panose="02000403000000020004" pitchFamily="50" charset="-127"/>
                <a:ea typeface="Pretendard Light"/>
              </a:rPr>
              <a:t>)</a:t>
            </a:r>
            <a:endParaRPr lang="ko-KR" altLang="en-US" sz="2000" spc="-133" dirty="0">
              <a:latin typeface="Pretendard Light" panose="02000403000000020004" pitchFamily="50" charset="-127"/>
              <a:ea typeface="Pretendard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9FE604-0B3B-6A37-5E88-017B2FA8B6A1}"/>
              </a:ext>
            </a:extLst>
          </p:cNvPr>
          <p:cNvSpPr txBox="1"/>
          <p:nvPr/>
        </p:nvSpPr>
        <p:spPr>
          <a:xfrm>
            <a:off x="661051" y="2641015"/>
            <a:ext cx="3725336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오전 디저트는 </a:t>
            </a:r>
            <a:r>
              <a:rPr lang="en-US" altLang="ko-KR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Scone</a:t>
            </a: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과 </a:t>
            </a:r>
            <a:r>
              <a:rPr lang="en-US" altLang="ko-KR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Pastry,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333" spc="-133" dirty="0">
                <a:solidFill>
                  <a:schemeClr val="accent6"/>
                </a:solidFill>
                <a:latin typeface="Pretendard Light" panose="02000403000000020004" pitchFamily="50" charset="-127"/>
                <a:ea typeface="Pretendard Light"/>
              </a:rPr>
              <a:t>오후 디저트는 </a:t>
            </a:r>
            <a:r>
              <a:rPr lang="en-US" altLang="ko-KR" sz="2333" spc="-133" dirty="0">
                <a:solidFill>
                  <a:schemeClr val="accent6"/>
                </a:solidFill>
                <a:latin typeface="Pretendard Light" panose="02000403000000020004" pitchFamily="50" charset="-127"/>
                <a:ea typeface="Pretendard Light"/>
              </a:rPr>
              <a:t>Scone</a:t>
            </a:r>
            <a:r>
              <a:rPr lang="ko-KR" altLang="en-US" sz="2333" spc="-133" dirty="0">
                <a:solidFill>
                  <a:schemeClr val="accent6"/>
                </a:solidFill>
                <a:latin typeface="Pretendard Light" panose="02000403000000020004" pitchFamily="50" charset="-127"/>
                <a:ea typeface="Pretendard Light"/>
              </a:rPr>
              <a:t>과 </a:t>
            </a:r>
            <a:r>
              <a:rPr lang="en-US" altLang="ko-KR" sz="2333" spc="-133" dirty="0">
                <a:solidFill>
                  <a:schemeClr val="accent6"/>
                </a:solidFill>
                <a:latin typeface="Pretendard Light" panose="02000403000000020004" pitchFamily="50" charset="-127"/>
                <a:ea typeface="Pretendard Light"/>
              </a:rPr>
              <a:t>Biscotti</a:t>
            </a:r>
            <a:r>
              <a:rPr lang="ko-KR" altLang="en-US" sz="2333" spc="-133" dirty="0">
                <a:solidFill>
                  <a:schemeClr val="accent1"/>
                </a:solidFill>
                <a:latin typeface="Pretendard Light" panose="02000403000000020004" pitchFamily="50" charset="-127"/>
                <a:ea typeface="Pretendard Light"/>
              </a:rPr>
              <a:t>의 판매 비율이 높다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1EC705E-126C-7C38-1A40-365FF4B6F288}"/>
              </a:ext>
            </a:extLst>
          </p:cNvPr>
          <p:cNvSpPr txBox="1"/>
          <p:nvPr/>
        </p:nvSpPr>
        <p:spPr>
          <a:xfrm>
            <a:off x="248555" y="4907116"/>
            <a:ext cx="3949705" cy="10569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000" spc="-133" dirty="0">
                <a:latin typeface="Pretendard Light" panose="02000403000000020004" pitchFamily="50" charset="-127"/>
                <a:ea typeface="Pretendard Light"/>
              </a:rPr>
              <a:t>출근시간과 퇴근시간으로 구분하여 시간대에 인기 있는 디저트를</a:t>
            </a:r>
            <a:endParaRPr lang="en-US" altLang="ko-KR" sz="2000" spc="-133" dirty="0">
              <a:latin typeface="Pretendard Light" panose="02000403000000020004" pitchFamily="50" charset="-127"/>
              <a:ea typeface="Pretendard Light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spc="-133" dirty="0">
                <a:latin typeface="Pretendard Light" panose="02000403000000020004" pitchFamily="50" charset="-127"/>
                <a:ea typeface="Pretendard Light"/>
              </a:rPr>
              <a:t>커피 또는 차와 세트메뉴 할인 판매 기획을 추천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D549C1-31B5-A636-51D2-B431B4529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2627" y="1533118"/>
            <a:ext cx="6716062" cy="62873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232822-D3A9-2C04-87D9-11EE6491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45" y="1973415"/>
            <a:ext cx="3560457" cy="351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9208E1-75F9-5494-8A9E-E36A7DAAF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98" y="2129949"/>
            <a:ext cx="3890616" cy="33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39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1083734"/>
            <a:ext cx="177800" cy="3217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5130800"/>
            <a:ext cx="11040533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33" y="5130800"/>
            <a:ext cx="127000" cy="119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95600" y="5723467"/>
            <a:ext cx="728133" cy="84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" y="1430867"/>
            <a:ext cx="7061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요약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8133" y="2362200"/>
            <a:ext cx="99398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A. 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일주일 내내 커피는 차보다 거래량이 많다</a:t>
            </a:r>
            <a:r>
              <a:rPr lang="en-US" altLang="ko-KR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.</a:t>
            </a:r>
            <a:endParaRPr lang="en-US" sz="2600" spc="-133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8267" y="5469467"/>
            <a:ext cx="205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spc="-267">
                <a:solidFill>
                  <a:srgbClr val="000000"/>
                </a:solidFill>
                <a:latin typeface="Pretendard SemiBold"/>
              </a:rPr>
              <a:t>Keyword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7600" y="5537200"/>
            <a:ext cx="7831667" cy="414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33" spc="-200" dirty="0">
                <a:solidFill>
                  <a:srgbClr val="000000"/>
                </a:solidFill>
                <a:latin typeface="Pretendard SemiBold"/>
              </a:rPr>
              <a:t>일주일</a:t>
            </a:r>
            <a:r>
              <a:rPr lang="en-US" sz="2333" spc="-200" dirty="0">
                <a:solidFill>
                  <a:srgbClr val="000000"/>
                </a:solidFill>
                <a:latin typeface="Pretendard SemiBold"/>
              </a:rPr>
              <a:t>,  </a:t>
            </a:r>
            <a:r>
              <a:rPr lang="ko-KR" altLang="en-US" sz="2333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커피</a:t>
            </a:r>
            <a:r>
              <a:rPr lang="en-US" sz="2333" spc="-200" dirty="0">
                <a:solidFill>
                  <a:srgbClr val="000000"/>
                </a:solidFill>
                <a:latin typeface="Pretendard SemiBold"/>
              </a:rPr>
              <a:t>,  </a:t>
            </a:r>
            <a:r>
              <a:rPr lang="ko-KR" altLang="en-US" sz="2333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베이커리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8133" y="3132667"/>
            <a:ext cx="99398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B. 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월요일과 금요일의 커피 판매량은 유의미한 차이가 없다</a:t>
            </a: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600" y="3894667"/>
            <a:ext cx="99398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00" spc="-133" dirty="0">
                <a:solidFill>
                  <a:srgbClr val="000000"/>
                </a:solidFill>
                <a:latin typeface="Pretendard Light"/>
              </a:rPr>
              <a:t>C.  </a:t>
            </a:r>
            <a:r>
              <a:rPr lang="ko-KR" altLang="en-US" sz="2600" spc="-133" dirty="0" err="1">
                <a:solidFill>
                  <a:srgbClr val="000000"/>
                </a:solidFill>
                <a:latin typeface="Pretendard Light"/>
                <a:ea typeface="Pretendard Light"/>
              </a:rPr>
              <a:t>베이커리류는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 오전</a:t>
            </a:r>
            <a:r>
              <a:rPr lang="en-US" altLang="ko-KR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(9-10)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에는 </a:t>
            </a:r>
            <a:r>
              <a:rPr lang="en-US" altLang="ko-KR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Scone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과 </a:t>
            </a:r>
            <a:r>
              <a:rPr lang="en-US" altLang="ko-KR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Pastry, 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오후</a:t>
            </a:r>
            <a:r>
              <a:rPr lang="en-US" altLang="ko-KR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(17-18)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에는 </a:t>
            </a:r>
            <a:r>
              <a:rPr lang="en-US" altLang="ko-KR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Scone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과 </a:t>
            </a:r>
            <a:r>
              <a:rPr lang="en-US" altLang="ko-KR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Biscotti</a:t>
            </a:r>
            <a:r>
              <a:rPr lang="ko-KR" altLang="en-US" sz="2600" spc="-133" dirty="0">
                <a:solidFill>
                  <a:srgbClr val="000000"/>
                </a:solidFill>
                <a:latin typeface="Pretendard Light"/>
                <a:ea typeface="Pretendard Light"/>
              </a:rPr>
              <a:t>의 거래 비율이 높다</a:t>
            </a:r>
            <a:endParaRPr lang="en-US" sz="2600" spc="-133" dirty="0">
              <a:solidFill>
                <a:srgbClr val="000000"/>
              </a:solidFill>
              <a:latin typeface="Pretendard Light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DF493-2F99-04CB-7B32-C227507D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62EF60-0677-3342-2524-AA37D777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A9D5BE-5483-BA67-A7DD-CD3E4F88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275" y="1804457"/>
            <a:ext cx="289983" cy="790866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1C179B9-B4F7-1231-6BB2-FC5CE496EEF3}"/>
              </a:ext>
            </a:extLst>
          </p:cNvPr>
          <p:cNvSpPr txBox="1"/>
          <p:nvPr/>
        </p:nvSpPr>
        <p:spPr>
          <a:xfrm>
            <a:off x="4216400" y="1693333"/>
            <a:ext cx="3090333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3200" spc="-67" dirty="0">
                <a:solidFill>
                  <a:srgbClr val="000000"/>
                </a:solidFill>
                <a:latin typeface="Pretendard SemiBold"/>
              </a:rPr>
              <a:t>Solution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35D284-9487-2EB9-8314-39526668CD6A}"/>
              </a:ext>
            </a:extLst>
          </p:cNvPr>
          <p:cNvSpPr txBox="1"/>
          <p:nvPr/>
        </p:nvSpPr>
        <p:spPr>
          <a:xfrm>
            <a:off x="4216400" y="2082800"/>
            <a:ext cx="72136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3200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거래량이 높은 시간대</a:t>
            </a:r>
            <a:r>
              <a:rPr lang="en-US" altLang="ko-KR" sz="3200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(9-10</a:t>
            </a:r>
            <a:r>
              <a:rPr lang="ko-KR" altLang="en-US" sz="3200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시</a:t>
            </a:r>
            <a:r>
              <a:rPr lang="en-US" altLang="ko-KR" sz="3200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, 17-18</a:t>
            </a:r>
            <a:r>
              <a:rPr lang="ko-KR" altLang="en-US" sz="3200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시</a:t>
            </a:r>
            <a:r>
              <a:rPr lang="en-US" altLang="ko-KR" sz="3200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)</a:t>
            </a:r>
            <a:r>
              <a:rPr lang="ko-KR" altLang="en-US" sz="3200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에 베이커리 세트메뉴 제공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7757150-EC4F-DEF9-F27E-E15F676E8240}"/>
              </a:ext>
            </a:extLst>
          </p:cNvPr>
          <p:cNvSpPr txBox="1"/>
          <p:nvPr/>
        </p:nvSpPr>
        <p:spPr>
          <a:xfrm>
            <a:off x="821267" y="1439333"/>
            <a:ext cx="2413000" cy="1507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4400" spc="-333">
                <a:solidFill>
                  <a:srgbClr val="000000"/>
                </a:solidFill>
                <a:latin typeface="Pretendard SemiBold"/>
              </a:rPr>
              <a:t>Solution</a:t>
            </a:r>
          </a:p>
          <a:p>
            <a:pPr lvl="0" algn="l">
              <a:lnSpc>
                <a:spcPct val="107899"/>
              </a:lnSpc>
            </a:pPr>
            <a:r>
              <a:rPr lang="ko-KR" altLang="en-US" sz="4400" spc="-333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제안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2165421-2857-38D4-4EE4-6EB2FA41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4354286"/>
            <a:ext cx="67733" cy="1193800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0A611E08-3942-D7E4-FA38-9FAC5D4BAF1D}"/>
              </a:ext>
            </a:extLst>
          </p:cNvPr>
          <p:cNvSpPr txBox="1"/>
          <p:nvPr/>
        </p:nvSpPr>
        <p:spPr>
          <a:xfrm>
            <a:off x="1127124" y="4443715"/>
            <a:ext cx="10825693" cy="1014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출퇴근 시간대인 </a:t>
            </a:r>
            <a:r>
              <a:rPr lang="en-US" altLang="ko-KR" sz="1400" dirty="0"/>
              <a:t>9-10</a:t>
            </a:r>
            <a:r>
              <a:rPr lang="ko-KR" altLang="en-US" sz="1400" dirty="0"/>
              <a:t>시</a:t>
            </a:r>
            <a:r>
              <a:rPr lang="en-US" altLang="ko-KR" sz="1400" dirty="0"/>
              <a:t>, 17-18</a:t>
            </a:r>
            <a:r>
              <a:rPr lang="ko-KR" altLang="en-US" sz="1400" dirty="0"/>
              <a:t>시에 커피와 차를 구매하는 고객을 대상으로 인기 베이커리 메뉴를 세트로 판매</a:t>
            </a:r>
            <a:endParaRPr lang="en-US" altLang="ko-KR" sz="1400" dirty="0"/>
          </a:p>
          <a:p>
            <a:pPr lvl="0" algn="just">
              <a:lnSpc>
                <a:spcPct val="124499"/>
              </a:lnSpc>
            </a:pPr>
            <a:endParaRPr lang="en-US" altLang="ko-KR" sz="1400" dirty="0"/>
          </a:p>
          <a:p>
            <a:pPr lvl="0" algn="just">
              <a:lnSpc>
                <a:spcPct val="124499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시간대별 인기 메뉴를 세트로 제공함으로써 베이커리 제품의 판매 이익을 증가시킬 수 있음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4922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69534"/>
            <a:ext cx="3039533" cy="3725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67" y="1684867"/>
            <a:ext cx="194733" cy="194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34" y="1769534"/>
            <a:ext cx="3039533" cy="372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0" y="1684867"/>
            <a:ext cx="194733" cy="1947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4876800"/>
            <a:ext cx="67733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1267" y="1430867"/>
            <a:ext cx="28194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2867" spc="-200">
                <a:solidFill>
                  <a:srgbClr val="000000"/>
                </a:solidFill>
                <a:latin typeface="Pretendard SemiBold"/>
              </a:rPr>
              <a:t>Solution 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2067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5067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6600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9600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467" y="4919134"/>
            <a:ext cx="2582333" cy="194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요약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내용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기입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69534"/>
            <a:ext cx="3039533" cy="3725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67" y="1684867"/>
            <a:ext cx="194733" cy="194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34" y="1769534"/>
            <a:ext cx="3039533" cy="372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0" y="1684867"/>
            <a:ext cx="194733" cy="1947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4876800"/>
            <a:ext cx="67733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1267" y="1430867"/>
            <a:ext cx="28194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2867" spc="-200">
                <a:solidFill>
                  <a:srgbClr val="000000"/>
                </a:solidFill>
                <a:latin typeface="Pretendard SemiBold"/>
              </a:rPr>
              <a:t>Solution 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2067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5067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6600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9600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467" y="4919134"/>
            <a:ext cx="2582333" cy="194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요약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내용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기입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69534"/>
            <a:ext cx="3039533" cy="3725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67" y="1684867"/>
            <a:ext cx="194733" cy="194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34" y="1769534"/>
            <a:ext cx="3039533" cy="372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0" y="1684867"/>
            <a:ext cx="194733" cy="1947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4876800"/>
            <a:ext cx="67733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1267" y="1430867"/>
            <a:ext cx="28194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Solution 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2067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5067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6600" y="1811867"/>
            <a:ext cx="2827867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해결방안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9600" y="2480733"/>
            <a:ext cx="3073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해결방안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altLang="en-US" sz="12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Light"/>
              </a:rPr>
              <a:t>기입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467" y="4919134"/>
            <a:ext cx="2582333" cy="1947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요약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내용</a:t>
            </a:r>
            <a:r>
              <a:rPr lang="en-US" sz="1067" spc="-67" dirty="0">
                <a:solidFill>
                  <a:srgbClr val="FC5230"/>
                </a:solidFill>
                <a:latin typeface="Pretendard ExtraLight"/>
              </a:rPr>
              <a:t> </a:t>
            </a:r>
            <a:r>
              <a:rPr lang="ko-KR" altLang="en-US" sz="1067" spc="-67" dirty="0">
                <a:solidFill>
                  <a:srgbClr val="FC5230"/>
                </a:solidFill>
                <a:latin typeface="Pretendard Light" panose="02000403000000020004" pitchFamily="50" charset="-127"/>
                <a:ea typeface="Pretendard ExtraLight"/>
              </a:rPr>
              <a:t>기입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grpSp>
        <p:nvGrpSpPr>
          <p:cNvPr id="61" name="그룹 1001">
            <a:extLst>
              <a:ext uri="{FF2B5EF4-FFF2-40B4-BE49-F238E27FC236}">
                <a16:creationId xmlns:a16="http://schemas.microsoft.com/office/drawing/2014/main" id="{C0DD7DFE-BD39-4D97-B520-824A3E13D128}"/>
              </a:ext>
            </a:extLst>
          </p:cNvPr>
          <p:cNvGrpSpPr/>
          <p:nvPr/>
        </p:nvGrpSpPr>
        <p:grpSpPr>
          <a:xfrm>
            <a:off x="160292" y="2718970"/>
            <a:ext cx="1896209" cy="3319761"/>
            <a:chOff x="240438" y="4078455"/>
            <a:chExt cx="2844313" cy="4979641"/>
          </a:xfrm>
        </p:grpSpPr>
        <p:pic>
          <p:nvPicPr>
            <p:cNvPr id="62" name="Object 2">
              <a:extLst>
                <a:ext uri="{FF2B5EF4-FFF2-40B4-BE49-F238E27FC236}">
                  <a16:creationId xmlns:a16="http://schemas.microsoft.com/office/drawing/2014/main" id="{B4A46454-0D51-436C-8061-C3E75BE5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38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65" name="그룹 1003">
            <a:extLst>
              <a:ext uri="{FF2B5EF4-FFF2-40B4-BE49-F238E27FC236}">
                <a16:creationId xmlns:a16="http://schemas.microsoft.com/office/drawing/2014/main" id="{6F432671-56D7-4985-AEA2-7C2EB76A62B4}"/>
              </a:ext>
            </a:extLst>
          </p:cNvPr>
          <p:cNvGrpSpPr/>
          <p:nvPr/>
        </p:nvGrpSpPr>
        <p:grpSpPr>
          <a:xfrm>
            <a:off x="2156440" y="2718970"/>
            <a:ext cx="1896209" cy="3319761"/>
            <a:chOff x="3234659" y="4078455"/>
            <a:chExt cx="2844313" cy="4979641"/>
          </a:xfrm>
        </p:grpSpPr>
        <p:pic>
          <p:nvPicPr>
            <p:cNvPr id="66" name="Object 9">
              <a:extLst>
                <a:ext uri="{FF2B5EF4-FFF2-40B4-BE49-F238E27FC236}">
                  <a16:creationId xmlns:a16="http://schemas.microsoft.com/office/drawing/2014/main" id="{0941F835-1E8E-4784-B612-184158762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4659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69" name="그룹 1005">
            <a:extLst>
              <a:ext uri="{FF2B5EF4-FFF2-40B4-BE49-F238E27FC236}">
                <a16:creationId xmlns:a16="http://schemas.microsoft.com/office/drawing/2014/main" id="{A8BC3ED3-A4E0-46B1-B5BA-A869F9FBC8D1}"/>
              </a:ext>
            </a:extLst>
          </p:cNvPr>
          <p:cNvGrpSpPr/>
          <p:nvPr/>
        </p:nvGrpSpPr>
        <p:grpSpPr>
          <a:xfrm>
            <a:off x="4146578" y="2718970"/>
            <a:ext cx="1896209" cy="3319761"/>
            <a:chOff x="6219867" y="4078455"/>
            <a:chExt cx="2844313" cy="4979641"/>
          </a:xfrm>
        </p:grpSpPr>
        <p:pic>
          <p:nvPicPr>
            <p:cNvPr id="70" name="Object 15">
              <a:extLst>
                <a:ext uri="{FF2B5EF4-FFF2-40B4-BE49-F238E27FC236}">
                  <a16:creationId xmlns:a16="http://schemas.microsoft.com/office/drawing/2014/main" id="{EF84E38D-4267-4810-8CB7-CC6B43DA5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9867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73" name="그룹 1007">
            <a:extLst>
              <a:ext uri="{FF2B5EF4-FFF2-40B4-BE49-F238E27FC236}">
                <a16:creationId xmlns:a16="http://schemas.microsoft.com/office/drawing/2014/main" id="{3C816D1D-AB76-4768-9782-35A70F0335F2}"/>
              </a:ext>
            </a:extLst>
          </p:cNvPr>
          <p:cNvGrpSpPr/>
          <p:nvPr/>
        </p:nvGrpSpPr>
        <p:grpSpPr>
          <a:xfrm>
            <a:off x="740156" y="3474018"/>
            <a:ext cx="749286" cy="15901"/>
            <a:chOff x="1110233" y="5211027"/>
            <a:chExt cx="1123929" cy="23851"/>
          </a:xfrm>
        </p:grpSpPr>
        <p:pic>
          <p:nvPicPr>
            <p:cNvPr id="74" name="Object 21">
              <a:extLst>
                <a:ext uri="{FF2B5EF4-FFF2-40B4-BE49-F238E27FC236}">
                  <a16:creationId xmlns:a16="http://schemas.microsoft.com/office/drawing/2014/main" id="{5F5D3C5B-8E72-4952-8B83-55EC28C9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233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76" name="그룹 1008">
            <a:extLst>
              <a:ext uri="{FF2B5EF4-FFF2-40B4-BE49-F238E27FC236}">
                <a16:creationId xmlns:a16="http://schemas.microsoft.com/office/drawing/2014/main" id="{0699BC4E-4944-4C41-A90E-153F9DCD4D49}"/>
              </a:ext>
            </a:extLst>
          </p:cNvPr>
          <p:cNvGrpSpPr/>
          <p:nvPr/>
        </p:nvGrpSpPr>
        <p:grpSpPr>
          <a:xfrm>
            <a:off x="2736303" y="3474018"/>
            <a:ext cx="749286" cy="15901"/>
            <a:chOff x="4104454" y="5211027"/>
            <a:chExt cx="1123929" cy="23851"/>
          </a:xfrm>
        </p:grpSpPr>
        <p:pic>
          <p:nvPicPr>
            <p:cNvPr id="77" name="Object 25">
              <a:extLst>
                <a:ext uri="{FF2B5EF4-FFF2-40B4-BE49-F238E27FC236}">
                  <a16:creationId xmlns:a16="http://schemas.microsoft.com/office/drawing/2014/main" id="{FA6CBA54-76DC-4CB7-8C2B-E1DBD4167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4454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79" name="그룹 1009">
            <a:extLst>
              <a:ext uri="{FF2B5EF4-FFF2-40B4-BE49-F238E27FC236}">
                <a16:creationId xmlns:a16="http://schemas.microsoft.com/office/drawing/2014/main" id="{CD1661A1-FE68-4A94-AB34-489C9EBA2A54}"/>
              </a:ext>
            </a:extLst>
          </p:cNvPr>
          <p:cNvGrpSpPr/>
          <p:nvPr/>
        </p:nvGrpSpPr>
        <p:grpSpPr>
          <a:xfrm>
            <a:off x="4726441" y="3474018"/>
            <a:ext cx="749286" cy="15901"/>
            <a:chOff x="7089661" y="5211027"/>
            <a:chExt cx="1123929" cy="23851"/>
          </a:xfrm>
        </p:grpSpPr>
        <p:pic>
          <p:nvPicPr>
            <p:cNvPr id="80" name="Object 29">
              <a:extLst>
                <a:ext uri="{FF2B5EF4-FFF2-40B4-BE49-F238E27FC236}">
                  <a16:creationId xmlns:a16="http://schemas.microsoft.com/office/drawing/2014/main" id="{6DDD4CEC-5D63-4694-BC81-0868339C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9661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83" name="그룹 1010">
            <a:extLst>
              <a:ext uri="{FF2B5EF4-FFF2-40B4-BE49-F238E27FC236}">
                <a16:creationId xmlns:a16="http://schemas.microsoft.com/office/drawing/2014/main" id="{04969B18-3D67-4C49-AFDC-55A8B8CA1F23}"/>
              </a:ext>
            </a:extLst>
          </p:cNvPr>
          <p:cNvGrpSpPr/>
          <p:nvPr/>
        </p:nvGrpSpPr>
        <p:grpSpPr>
          <a:xfrm>
            <a:off x="6147690" y="2718970"/>
            <a:ext cx="1896209" cy="3319761"/>
            <a:chOff x="9221534" y="4078455"/>
            <a:chExt cx="2844313" cy="4979641"/>
          </a:xfrm>
        </p:grpSpPr>
        <p:pic>
          <p:nvPicPr>
            <p:cNvPr id="84" name="Object 34">
              <a:extLst>
                <a:ext uri="{FF2B5EF4-FFF2-40B4-BE49-F238E27FC236}">
                  <a16:creationId xmlns:a16="http://schemas.microsoft.com/office/drawing/2014/main" id="{2C22201F-43F0-4D42-9DB8-84B3BD34B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1534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89" name="그룹 1012">
            <a:extLst>
              <a:ext uri="{FF2B5EF4-FFF2-40B4-BE49-F238E27FC236}">
                <a16:creationId xmlns:a16="http://schemas.microsoft.com/office/drawing/2014/main" id="{4C03F280-ED70-41DE-B6DC-A75C1BB0BA2D}"/>
              </a:ext>
            </a:extLst>
          </p:cNvPr>
          <p:cNvGrpSpPr/>
          <p:nvPr/>
        </p:nvGrpSpPr>
        <p:grpSpPr>
          <a:xfrm>
            <a:off x="8143837" y="2718970"/>
            <a:ext cx="1896209" cy="3319761"/>
            <a:chOff x="12215755" y="4078455"/>
            <a:chExt cx="2844313" cy="4979641"/>
          </a:xfrm>
        </p:grpSpPr>
        <p:pic>
          <p:nvPicPr>
            <p:cNvPr id="90" name="Object 42">
              <a:extLst>
                <a:ext uri="{FF2B5EF4-FFF2-40B4-BE49-F238E27FC236}">
                  <a16:creationId xmlns:a16="http://schemas.microsoft.com/office/drawing/2014/main" id="{E30758DA-2B6F-440C-9CF3-235FC2582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5755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93" name="그룹 1014">
            <a:extLst>
              <a:ext uri="{FF2B5EF4-FFF2-40B4-BE49-F238E27FC236}">
                <a16:creationId xmlns:a16="http://schemas.microsoft.com/office/drawing/2014/main" id="{7A15E12C-EF71-44F5-99F8-4871F8E1DB22}"/>
              </a:ext>
            </a:extLst>
          </p:cNvPr>
          <p:cNvGrpSpPr/>
          <p:nvPr/>
        </p:nvGrpSpPr>
        <p:grpSpPr>
          <a:xfrm>
            <a:off x="10133976" y="2718970"/>
            <a:ext cx="1896209" cy="3319761"/>
            <a:chOff x="15200963" y="4078455"/>
            <a:chExt cx="2844313" cy="4979641"/>
          </a:xfrm>
        </p:grpSpPr>
        <p:pic>
          <p:nvPicPr>
            <p:cNvPr id="94" name="Object 48">
              <a:extLst>
                <a:ext uri="{FF2B5EF4-FFF2-40B4-BE49-F238E27FC236}">
                  <a16:creationId xmlns:a16="http://schemas.microsoft.com/office/drawing/2014/main" id="{02B0EB9B-7CB1-4E62-9176-FD3C693D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0963" y="4078455"/>
              <a:ext cx="2844313" cy="4979641"/>
            </a:xfrm>
            <a:prstGeom prst="rect">
              <a:avLst/>
            </a:prstGeom>
          </p:spPr>
        </p:pic>
      </p:grpSp>
      <p:grpSp>
        <p:nvGrpSpPr>
          <p:cNvPr id="97" name="그룹 1016">
            <a:extLst>
              <a:ext uri="{FF2B5EF4-FFF2-40B4-BE49-F238E27FC236}">
                <a16:creationId xmlns:a16="http://schemas.microsoft.com/office/drawing/2014/main" id="{4DD8E5A2-07DC-48E0-9FF0-ACF14385E19F}"/>
              </a:ext>
            </a:extLst>
          </p:cNvPr>
          <p:cNvGrpSpPr/>
          <p:nvPr/>
        </p:nvGrpSpPr>
        <p:grpSpPr>
          <a:xfrm>
            <a:off x="6727553" y="3474018"/>
            <a:ext cx="749286" cy="15901"/>
            <a:chOff x="10091329" y="5211027"/>
            <a:chExt cx="1123929" cy="23851"/>
          </a:xfrm>
        </p:grpSpPr>
        <p:pic>
          <p:nvPicPr>
            <p:cNvPr id="98" name="Object 54">
              <a:extLst>
                <a:ext uri="{FF2B5EF4-FFF2-40B4-BE49-F238E27FC236}">
                  <a16:creationId xmlns:a16="http://schemas.microsoft.com/office/drawing/2014/main" id="{84A00600-BE62-450C-8040-38BAA1352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1329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100" name="그룹 1017">
            <a:extLst>
              <a:ext uri="{FF2B5EF4-FFF2-40B4-BE49-F238E27FC236}">
                <a16:creationId xmlns:a16="http://schemas.microsoft.com/office/drawing/2014/main" id="{FF2F6994-FDD0-44E9-B6C0-75D497DFCC4C}"/>
              </a:ext>
            </a:extLst>
          </p:cNvPr>
          <p:cNvGrpSpPr/>
          <p:nvPr/>
        </p:nvGrpSpPr>
        <p:grpSpPr>
          <a:xfrm>
            <a:off x="8723700" y="3474018"/>
            <a:ext cx="749286" cy="15901"/>
            <a:chOff x="13085550" y="5211027"/>
            <a:chExt cx="1123929" cy="23851"/>
          </a:xfrm>
        </p:grpSpPr>
        <p:pic>
          <p:nvPicPr>
            <p:cNvPr id="101" name="Object 58">
              <a:extLst>
                <a:ext uri="{FF2B5EF4-FFF2-40B4-BE49-F238E27FC236}">
                  <a16:creationId xmlns:a16="http://schemas.microsoft.com/office/drawing/2014/main" id="{8A78D07D-E0DB-40ED-A7AA-AECCE1907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5550" y="5211027"/>
              <a:ext cx="1123929" cy="23851"/>
            </a:xfrm>
            <a:prstGeom prst="rect">
              <a:avLst/>
            </a:prstGeom>
          </p:spPr>
        </p:pic>
      </p:grpSp>
      <p:grpSp>
        <p:nvGrpSpPr>
          <p:cNvPr id="103" name="그룹 1018">
            <a:extLst>
              <a:ext uri="{FF2B5EF4-FFF2-40B4-BE49-F238E27FC236}">
                <a16:creationId xmlns:a16="http://schemas.microsoft.com/office/drawing/2014/main" id="{8AB85766-ED43-459D-8282-2EC4382EE399}"/>
              </a:ext>
            </a:extLst>
          </p:cNvPr>
          <p:cNvGrpSpPr/>
          <p:nvPr/>
        </p:nvGrpSpPr>
        <p:grpSpPr>
          <a:xfrm>
            <a:off x="10713839" y="3474018"/>
            <a:ext cx="749286" cy="15901"/>
            <a:chOff x="16070758" y="5211027"/>
            <a:chExt cx="1123929" cy="23851"/>
          </a:xfrm>
        </p:grpSpPr>
        <p:pic>
          <p:nvPicPr>
            <p:cNvPr id="104" name="Object 62">
              <a:extLst>
                <a:ext uri="{FF2B5EF4-FFF2-40B4-BE49-F238E27FC236}">
                  <a16:creationId xmlns:a16="http://schemas.microsoft.com/office/drawing/2014/main" id="{F89D7656-BE31-4C7C-9302-F56CE6EE6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70758" y="5211027"/>
              <a:ext cx="1123929" cy="23851"/>
            </a:xfrm>
            <a:prstGeom prst="rect">
              <a:avLst/>
            </a:prstGeom>
          </p:spPr>
        </p:pic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E4E41489-83C0-483F-BCA8-74D070B49F4D}"/>
              </a:ext>
            </a:extLst>
          </p:cNvPr>
          <p:cNvSpPr/>
          <p:nvPr/>
        </p:nvSpPr>
        <p:spPr>
          <a:xfrm>
            <a:off x="425812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4FCD0928-E255-4FCE-9E59-89CE2BE32778}"/>
              </a:ext>
            </a:extLst>
          </p:cNvPr>
          <p:cNvSpPr/>
          <p:nvPr/>
        </p:nvSpPr>
        <p:spPr>
          <a:xfrm>
            <a:off x="10406683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C6E93E0-C60A-4B18-9F1C-DD8567693C9F}"/>
              </a:ext>
            </a:extLst>
          </p:cNvPr>
          <p:cNvSpPr/>
          <p:nvPr/>
        </p:nvSpPr>
        <p:spPr>
          <a:xfrm>
            <a:off x="2421986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0297F2A-12B1-4988-A407-EB006C8D1614}"/>
              </a:ext>
            </a:extLst>
          </p:cNvPr>
          <p:cNvSpPr/>
          <p:nvPr/>
        </p:nvSpPr>
        <p:spPr>
          <a:xfrm>
            <a:off x="4418160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EF28A73-221B-48E7-9C5A-FF69580E46C1}"/>
              </a:ext>
            </a:extLst>
          </p:cNvPr>
          <p:cNvSpPr/>
          <p:nvPr/>
        </p:nvSpPr>
        <p:spPr>
          <a:xfrm>
            <a:off x="6414334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ACFEEB0-7707-415C-A4CC-56C8D101FD5C}"/>
              </a:ext>
            </a:extLst>
          </p:cNvPr>
          <p:cNvSpPr/>
          <p:nvPr/>
        </p:nvSpPr>
        <p:spPr>
          <a:xfrm>
            <a:off x="8410508" y="1551863"/>
            <a:ext cx="1389908" cy="1389908"/>
          </a:xfrm>
          <a:prstGeom prst="ellipse">
            <a:avLst/>
          </a:prstGeom>
          <a:solidFill>
            <a:srgbClr val="B2A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65133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0" y="5901267"/>
            <a:ext cx="127000" cy="321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34" y="999067"/>
            <a:ext cx="321733" cy="3217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71534" y="939800"/>
            <a:ext cx="3369733" cy="1024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Coffee data</a:t>
            </a:r>
            <a:endParaRPr lang="ko-KR" altLang="en-US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 algn="l">
              <a:lnSpc>
                <a:spcPct val="116199"/>
              </a:lnSpc>
            </a:pP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Persona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1534" y="2463800"/>
            <a:ext cx="6604001" cy="28477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뉴욕 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맨하탄에서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커피 매장을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3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개 운영중인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이론 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머스크씨는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카페 운영을 하며 고정비가 증가하고 있어 깊은 고민을 하고 있다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매장 운영에 필요한 인건비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재료비 등이 지속적으로 인상되고 있고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매장별로 일부 메뉴 원재료 재고가 발생하는 현상이 발생되어서 운영에 좋은 영향이 좋지 않을 것으로 예상된다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16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서비스 퀄리티는 유지하면서  누수비용을 줄이는 방법을 모색하고 있다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최근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6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개월 간의 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매장별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매출 데이터를 비교해보고 악성 재고에 해당하는 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매뉴의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판매 중단 및 인기 메뉴 카테고리의 신제품 출시 등의 가능성을 타진 하고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요일별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바쁜 시간대에 인력을 집중 배치하여 인건비의 효율성 등도 고려하려 최적의 솔루션을 찾고자 한다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  <a:endParaRPr lang="en-US" sz="1667" spc="-67" dirty="0">
              <a:solidFill>
                <a:srgbClr val="000000"/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1B082-9156-ECE5-9946-36B3699DC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15642-17FE-7F7B-023D-8BC8E3AD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0FE542-BE4B-CF61-6113-E58A7B412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934" y="774699"/>
            <a:ext cx="220133" cy="220133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67F15DA-20B3-2098-BACA-64D79255DB5F}"/>
              </a:ext>
            </a:extLst>
          </p:cNvPr>
          <p:cNvSpPr txBox="1"/>
          <p:nvPr/>
        </p:nvSpPr>
        <p:spPr>
          <a:xfrm>
            <a:off x="1854200" y="884766"/>
            <a:ext cx="84836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데이터 일반 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 </a:t>
            </a:r>
            <a:endParaRPr lang="ko-KR" altLang="en-US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</p:txBody>
      </p:sp>
      <p:sp>
        <p:nvSpPr>
          <p:cNvPr id="14" name="모서리가 둥근 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95474802-8BDA-7A77-2212-60C56B9FBF52}"/>
              </a:ext>
            </a:extLst>
          </p:cNvPr>
          <p:cNvSpPr/>
          <p:nvPr/>
        </p:nvSpPr>
        <p:spPr>
          <a:xfrm>
            <a:off x="322946" y="1650999"/>
            <a:ext cx="11591147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12780AB-F574-555D-4637-8B640B075793}"/>
              </a:ext>
            </a:extLst>
          </p:cNvPr>
          <p:cNvSpPr txBox="1"/>
          <p:nvPr/>
        </p:nvSpPr>
        <p:spPr>
          <a:xfrm>
            <a:off x="675697" y="2065617"/>
            <a:ext cx="10885643" cy="401768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총 수익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총 ​​수익은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698,000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달러이며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149,000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건의 주문에서 발생했으며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평균 주문 가치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(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AOV)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는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4.69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달러입니다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16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월별 매출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: 6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월은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$166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K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로 가장 높은 월별 매출을 기록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 1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월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~2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월은 추워서 매출이 낮았습니다</a:t>
            </a:r>
            <a:endParaRPr lang="en-US" altLang="ko-KR" sz="16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endParaRPr lang="en-US" altLang="ko-KR" sz="16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지역별 매출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: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세 지역 모두에서 실적이 일관적이었으며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Hell's Kitchen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이 가장 실적이 좋은 지역으로 선두를 차지하여 총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$236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K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의 매출을 올림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16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매출 기준 상위 제품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Barista Espresso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가 가장 실적이 좋은 제품으로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$91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K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를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기여했고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그 뒤를 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Brewed Chai Tea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$77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K, Hot Chocolate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$72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K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를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기록했습니다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상위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10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개 제품 중 실적이 가장 낮은 제품은 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Drip Coffee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로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$31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K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를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창출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16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제품별 평균 주문 가치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커피콩이 </a:t>
            </a:r>
            <a:r>
              <a:rPr lang="en" altLang="ko-KR" sz="1667" spc="-67" dirty="0">
                <a:solidFill>
                  <a:srgbClr val="000000"/>
                </a:solidFill>
                <a:latin typeface="Pretendard Light"/>
              </a:rPr>
              <a:t>AOV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가 가장 높으며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22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달러로 선두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그 다음으로 커피가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4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포장 초콜릿과 음용 초콜릿이 각각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9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6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베이커리 품목이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3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177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7343-9C40-2E45-42A1-E50DF6D29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95E264-0C6A-2E98-0F72-D6F6672B3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F56D24-C588-FD4F-FFEF-5888BE9CB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934" y="774699"/>
            <a:ext cx="220133" cy="220133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2F4B1B1-2414-E1D3-DB95-1E6CCAE6EBBD}"/>
              </a:ext>
            </a:extLst>
          </p:cNvPr>
          <p:cNvSpPr txBox="1"/>
          <p:nvPr/>
        </p:nvSpPr>
        <p:spPr>
          <a:xfrm>
            <a:off x="1854200" y="884766"/>
            <a:ext cx="84836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데이터 일반 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 </a:t>
            </a:r>
            <a:endParaRPr lang="ko-KR" altLang="en-US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</p:txBody>
      </p:sp>
      <p:sp>
        <p:nvSpPr>
          <p:cNvPr id="14" name="모서리가 둥근 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BE109B3E-6B4F-A5D1-3391-62D51A9A52F2}"/>
              </a:ext>
            </a:extLst>
          </p:cNvPr>
          <p:cNvSpPr/>
          <p:nvPr/>
        </p:nvSpPr>
        <p:spPr>
          <a:xfrm>
            <a:off x="322946" y="1650999"/>
            <a:ext cx="11591147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6C8A120-28DB-29C5-FD6E-59B34774815E}"/>
              </a:ext>
            </a:extLst>
          </p:cNvPr>
          <p:cNvSpPr txBox="1"/>
          <p:nvPr/>
        </p:nvSpPr>
        <p:spPr>
          <a:xfrm>
            <a:off x="651933" y="1818341"/>
            <a:ext cx="10885643" cy="28477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인기 제품 카테고리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인기 있는 카테고리는 커피이며 총 매출이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58,000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그 다음으로는 차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(Tea)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45,000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베이커리가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22,000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달러입니다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실적이 가장 낮은 카테고리는 커피콩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찻잎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브랜드 초콜릿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포장 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초콜릿등이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있으며 매출은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1,753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달러에서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487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달러 사이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16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피크 시간과 요일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판매의 피크 시간은 오전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10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시로  피크 시간대에 약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18,000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건의 주문이 이루어짐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가장 낮은 시간은 오후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8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시로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603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건의 주문만 있음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주중 모든 요일에 판매가 일정하고 매일 평균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21,000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건의 주문이 있기 때문에 명확한 피크 요일은 감지되지 않음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altLang="ko-KR" sz="16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커피 유형 성과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고급 양조 커피가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1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만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6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천 건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(29%)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으로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가장 인기 있는 커피 유형인 반면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프리미엄 양조 커피는 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8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천 건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(14%)</a:t>
            </a:r>
            <a:r>
              <a:rPr lang="ko-KR" altLang="en-US" sz="1667" spc="-67" dirty="0" err="1">
                <a:solidFill>
                  <a:srgbClr val="000000"/>
                </a:solidFill>
                <a:latin typeface="Pretendard Light"/>
              </a:rPr>
              <a:t>으로</a:t>
            </a:r>
            <a:r>
              <a:rPr lang="ko-KR" altLang="en-US" sz="1667" spc="-67" dirty="0">
                <a:solidFill>
                  <a:srgbClr val="000000"/>
                </a:solidFill>
                <a:latin typeface="Pretendard Light"/>
              </a:rPr>
              <a:t> 가장 인기가 없음</a:t>
            </a:r>
            <a:r>
              <a:rPr lang="en-US" altLang="ko-KR" sz="1667" spc="-67" dirty="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49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934" y="774699"/>
            <a:ext cx="220133" cy="2201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884766"/>
            <a:ext cx="84836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  <a:r>
              <a:rPr lang="en-US" sz="2867" spc="-200" dirty="0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정립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4050" y="884765"/>
            <a:ext cx="50122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제안자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altLang="en-US" sz="1267" spc="-67" dirty="0" err="1">
                <a:solidFill>
                  <a:srgbClr val="000000"/>
                </a:solidFill>
                <a:latin typeface="Pretendard Light"/>
              </a:rPr>
              <a:t>심수지</a:t>
            </a:r>
            <a:endParaRPr lang="en-US" sz="1267" spc="-67" dirty="0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 </a:t>
            </a:r>
          </a:p>
        </p:txBody>
      </p:sp>
      <p:sp>
        <p:nvSpPr>
          <p:cNvPr id="14" name="모서리가 둥근 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26E68A0B-2A0F-8179-B5DC-10B07CA2C352}"/>
              </a:ext>
            </a:extLst>
          </p:cNvPr>
          <p:cNvSpPr/>
          <p:nvPr/>
        </p:nvSpPr>
        <p:spPr>
          <a:xfrm>
            <a:off x="322947" y="1650999"/>
            <a:ext cx="10246458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모서리가 둥근 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A8E89640-1C55-E37D-885D-A180EC5BC904}"/>
              </a:ext>
            </a:extLst>
          </p:cNvPr>
          <p:cNvSpPr/>
          <p:nvPr/>
        </p:nvSpPr>
        <p:spPr>
          <a:xfrm>
            <a:off x="11685057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hlinkClick r:id="rId7" action="ppaction://hlinksldjump"/>
            <a:extLst>
              <a:ext uri="{FF2B5EF4-FFF2-40B4-BE49-F238E27FC236}">
                <a16:creationId xmlns:a16="http://schemas.microsoft.com/office/drawing/2014/main" id="{BFB65A51-F315-65FA-32E4-95F03AF44C55}"/>
              </a:ext>
            </a:extLst>
          </p:cNvPr>
          <p:cNvSpPr/>
          <p:nvPr/>
        </p:nvSpPr>
        <p:spPr>
          <a:xfrm>
            <a:off x="11035233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313FBBF9-8AAC-9947-EA27-2A4545EE3CC6}"/>
              </a:ext>
            </a:extLst>
          </p:cNvPr>
          <p:cNvSpPr/>
          <p:nvPr/>
        </p:nvSpPr>
        <p:spPr>
          <a:xfrm>
            <a:off x="11359329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hlinkClick r:id="rId9" action="ppaction://hlinksldjump"/>
            <a:extLst>
              <a:ext uri="{FF2B5EF4-FFF2-40B4-BE49-F238E27FC236}">
                <a16:creationId xmlns:a16="http://schemas.microsoft.com/office/drawing/2014/main" id="{073466DB-0456-3881-7FC7-409CCA4F140F}"/>
              </a:ext>
            </a:extLst>
          </p:cNvPr>
          <p:cNvSpPr/>
          <p:nvPr/>
        </p:nvSpPr>
        <p:spPr>
          <a:xfrm>
            <a:off x="10711137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D3DF964-5949-E0E1-E8ED-8496BCA46E6D}"/>
              </a:ext>
            </a:extLst>
          </p:cNvPr>
          <p:cNvSpPr txBox="1"/>
          <p:nvPr/>
        </p:nvSpPr>
        <p:spPr>
          <a:xfrm>
            <a:off x="630728" y="1895286"/>
            <a:ext cx="8101133" cy="14346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 </a:t>
            </a:r>
            <a:r>
              <a:rPr lang="en-US" altLang="ko-KR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1)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요일별로 커피와 차의 판매량이 다를 것이다</a:t>
            </a: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ko-KR" altLang="en-US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6866" y="2754079"/>
            <a:ext cx="8101133" cy="288730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400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월요일에 출근시간대에 커피와 빵을 묶어 팔고</a:t>
            </a:r>
            <a:r>
              <a:rPr lang="en-US" altLang="ko-KR" sz="2400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, </a:t>
            </a:r>
            <a:r>
              <a:rPr lang="ko-KR" altLang="en-US" sz="2400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금요일에 오후에 차와 빵을 묶어 팔면 매출이 상승할 것이다</a:t>
            </a:r>
            <a:r>
              <a:rPr lang="en-US" altLang="ko-KR" sz="2400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.</a:t>
            </a:r>
            <a:r>
              <a:rPr lang="ko-KR" altLang="en-US" sz="2400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77EE8-39F1-02AF-7225-A97B5C3FC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5BEEB9-304C-C9D0-A8FC-8F6ADD23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43EBBA-0274-F12A-F6CE-F805E23ED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934" y="774699"/>
            <a:ext cx="220133" cy="220133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609B468-F520-315C-4002-D2E7BEB4140F}"/>
              </a:ext>
            </a:extLst>
          </p:cNvPr>
          <p:cNvSpPr txBox="1"/>
          <p:nvPr/>
        </p:nvSpPr>
        <p:spPr>
          <a:xfrm>
            <a:off x="1854200" y="884766"/>
            <a:ext cx="84836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  <a:r>
              <a:rPr lang="en-US" sz="2867" spc="-200" dirty="0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정립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F2B0031-751F-E245-59EB-CC187F1E4DAE}"/>
              </a:ext>
            </a:extLst>
          </p:cNvPr>
          <p:cNvSpPr txBox="1"/>
          <p:nvPr/>
        </p:nvSpPr>
        <p:spPr>
          <a:xfrm>
            <a:off x="7753474" y="1244600"/>
            <a:ext cx="4038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사제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관계도가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낮을수록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일탈율이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높을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것이다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66687B8-5ED3-3E84-08EA-D11CC844C037}"/>
              </a:ext>
            </a:extLst>
          </p:cNvPr>
          <p:cNvSpPr txBox="1"/>
          <p:nvPr/>
        </p:nvSpPr>
        <p:spPr>
          <a:xfrm>
            <a:off x="9004050" y="884765"/>
            <a:ext cx="50122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제안자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 OOO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 </a:t>
            </a:r>
          </a:p>
        </p:txBody>
      </p:sp>
      <p:sp>
        <p:nvSpPr>
          <p:cNvPr id="14" name="모서리가 둥근 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E985FAF0-B806-B7DA-C46D-3336349A9D34}"/>
              </a:ext>
            </a:extLst>
          </p:cNvPr>
          <p:cNvSpPr/>
          <p:nvPr/>
        </p:nvSpPr>
        <p:spPr>
          <a:xfrm>
            <a:off x="322947" y="1650999"/>
            <a:ext cx="183996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모서리가 둥근 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282D052F-D2A1-967E-CE69-9F574BA3A8C7}"/>
              </a:ext>
            </a:extLst>
          </p:cNvPr>
          <p:cNvSpPr/>
          <p:nvPr/>
        </p:nvSpPr>
        <p:spPr>
          <a:xfrm>
            <a:off x="11685057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hlinkClick r:id="rId7" action="ppaction://hlinksldjump"/>
            <a:extLst>
              <a:ext uri="{FF2B5EF4-FFF2-40B4-BE49-F238E27FC236}">
                <a16:creationId xmlns:a16="http://schemas.microsoft.com/office/drawing/2014/main" id="{6FE8F371-332A-11E7-A42F-B01271B2127D}"/>
              </a:ext>
            </a:extLst>
          </p:cNvPr>
          <p:cNvSpPr/>
          <p:nvPr/>
        </p:nvSpPr>
        <p:spPr>
          <a:xfrm>
            <a:off x="11035233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3DF584EE-5277-CBEA-E5B9-57E0FE4D31B3}"/>
              </a:ext>
            </a:extLst>
          </p:cNvPr>
          <p:cNvSpPr/>
          <p:nvPr/>
        </p:nvSpPr>
        <p:spPr>
          <a:xfrm>
            <a:off x="11359329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hlinkClick r:id="rId9" action="ppaction://hlinksldjump"/>
            <a:extLst>
              <a:ext uri="{FF2B5EF4-FFF2-40B4-BE49-F238E27FC236}">
                <a16:creationId xmlns:a16="http://schemas.microsoft.com/office/drawing/2014/main" id="{06E2D36D-FB7B-0885-DB00-C8E3C62612E1}"/>
              </a:ext>
            </a:extLst>
          </p:cNvPr>
          <p:cNvSpPr/>
          <p:nvPr/>
        </p:nvSpPr>
        <p:spPr>
          <a:xfrm>
            <a:off x="647043" y="1650999"/>
            <a:ext cx="10248090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6751EB35-4F5A-2004-1777-5062614E7C8D}"/>
              </a:ext>
            </a:extLst>
          </p:cNvPr>
          <p:cNvSpPr txBox="1"/>
          <p:nvPr/>
        </p:nvSpPr>
        <p:spPr>
          <a:xfrm>
            <a:off x="877774" y="1854945"/>
            <a:ext cx="1718710" cy="14346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 </a:t>
            </a:r>
            <a:r>
              <a:rPr lang="en-US" altLang="ko-KR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2)</a:t>
            </a: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ko-KR" altLang="en-US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2569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952A-1AFC-A7F8-7935-D53021F8E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989C69-C721-0879-562A-736785CD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FF4A119-514C-E84C-C01B-AB420E9EF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934" y="774699"/>
            <a:ext cx="220133" cy="220133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58E7C0E-DD81-D6C0-23AB-4B0DB9802737}"/>
              </a:ext>
            </a:extLst>
          </p:cNvPr>
          <p:cNvSpPr txBox="1"/>
          <p:nvPr/>
        </p:nvSpPr>
        <p:spPr>
          <a:xfrm>
            <a:off x="1854200" y="884766"/>
            <a:ext cx="84836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  <a:r>
              <a:rPr lang="en-US" sz="2867" spc="-200" dirty="0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정립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BE7C71A-8795-CC52-9D93-BBD511600E56}"/>
              </a:ext>
            </a:extLst>
          </p:cNvPr>
          <p:cNvSpPr txBox="1"/>
          <p:nvPr/>
        </p:nvSpPr>
        <p:spPr>
          <a:xfrm>
            <a:off x="7753474" y="1244600"/>
            <a:ext cx="4038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사제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관계도가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낮을수록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일탈율이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높을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것이다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D962105-72C7-C6BA-EF6C-1A891C530641}"/>
              </a:ext>
            </a:extLst>
          </p:cNvPr>
          <p:cNvSpPr txBox="1"/>
          <p:nvPr/>
        </p:nvSpPr>
        <p:spPr>
          <a:xfrm>
            <a:off x="9004050" y="884765"/>
            <a:ext cx="50122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제안자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 OOO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 </a:t>
            </a:r>
          </a:p>
        </p:txBody>
      </p:sp>
      <p:sp>
        <p:nvSpPr>
          <p:cNvPr id="14" name="모서리가 둥근 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3041E533-8B9A-FB7F-30AC-BD8170C939A9}"/>
              </a:ext>
            </a:extLst>
          </p:cNvPr>
          <p:cNvSpPr/>
          <p:nvPr/>
        </p:nvSpPr>
        <p:spPr>
          <a:xfrm>
            <a:off x="322947" y="1650999"/>
            <a:ext cx="183996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모서리가 둥근 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938DD61F-2A2D-4A83-604B-3C36A37B7BA6}"/>
              </a:ext>
            </a:extLst>
          </p:cNvPr>
          <p:cNvSpPr/>
          <p:nvPr/>
        </p:nvSpPr>
        <p:spPr>
          <a:xfrm>
            <a:off x="11685057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hlinkClick r:id="rId7" action="ppaction://hlinksldjump"/>
            <a:extLst>
              <a:ext uri="{FF2B5EF4-FFF2-40B4-BE49-F238E27FC236}">
                <a16:creationId xmlns:a16="http://schemas.microsoft.com/office/drawing/2014/main" id="{2F5218DF-1FF6-879A-62B6-6E65C3FC8700}"/>
              </a:ext>
            </a:extLst>
          </p:cNvPr>
          <p:cNvSpPr/>
          <p:nvPr/>
        </p:nvSpPr>
        <p:spPr>
          <a:xfrm>
            <a:off x="971139" y="1650999"/>
            <a:ext cx="10248090" cy="4682067"/>
          </a:xfrm>
          <a:prstGeom prst="roundRect">
            <a:avLst>
              <a:gd name="adj" fmla="val 23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F5044EE0-A467-C812-513A-E4D8622AF434}"/>
              </a:ext>
            </a:extLst>
          </p:cNvPr>
          <p:cNvSpPr/>
          <p:nvPr/>
        </p:nvSpPr>
        <p:spPr>
          <a:xfrm>
            <a:off x="11359329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hlinkClick r:id="rId9" action="ppaction://hlinksldjump"/>
            <a:extLst>
              <a:ext uri="{FF2B5EF4-FFF2-40B4-BE49-F238E27FC236}">
                <a16:creationId xmlns:a16="http://schemas.microsoft.com/office/drawing/2014/main" id="{05DAE273-961B-B945-7045-8C85F775AD8B}"/>
              </a:ext>
            </a:extLst>
          </p:cNvPr>
          <p:cNvSpPr/>
          <p:nvPr/>
        </p:nvSpPr>
        <p:spPr>
          <a:xfrm>
            <a:off x="647043" y="1650999"/>
            <a:ext cx="183996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01A1A2AF-AA03-CBB7-D528-A5624CDBDABC}"/>
              </a:ext>
            </a:extLst>
          </p:cNvPr>
          <p:cNvSpPr txBox="1"/>
          <p:nvPr/>
        </p:nvSpPr>
        <p:spPr>
          <a:xfrm>
            <a:off x="1187056" y="1828051"/>
            <a:ext cx="1718710" cy="14346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 </a:t>
            </a:r>
            <a:r>
              <a:rPr lang="en-US" altLang="ko-KR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3)</a:t>
            </a: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ko-KR" altLang="en-US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7744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1BBCC-0C7C-26AE-632B-97D9250A4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6BAB96-7052-1F93-1931-672A14F7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1B38379-5F50-2D51-EFA9-3583427B0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934" y="774699"/>
            <a:ext cx="220133" cy="220133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A8E4D59-0A3A-7D1A-6234-BE37F9D8535C}"/>
              </a:ext>
            </a:extLst>
          </p:cNvPr>
          <p:cNvSpPr txBox="1"/>
          <p:nvPr/>
        </p:nvSpPr>
        <p:spPr>
          <a:xfrm>
            <a:off x="1854200" y="884766"/>
            <a:ext cx="84836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  <a:r>
              <a:rPr lang="en-US" sz="2867" spc="-200" dirty="0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정립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FB9F509-317B-5AFB-162B-8C8B49E0834E}"/>
              </a:ext>
            </a:extLst>
          </p:cNvPr>
          <p:cNvSpPr txBox="1"/>
          <p:nvPr/>
        </p:nvSpPr>
        <p:spPr>
          <a:xfrm>
            <a:off x="7753474" y="1244600"/>
            <a:ext cx="4038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사제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관계도가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낮을수록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일탈율이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높을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것이다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D0EFA33-DD60-8B68-BBF2-4D85DCC09FEC}"/>
              </a:ext>
            </a:extLst>
          </p:cNvPr>
          <p:cNvSpPr txBox="1"/>
          <p:nvPr/>
        </p:nvSpPr>
        <p:spPr>
          <a:xfrm>
            <a:off x="9004050" y="884765"/>
            <a:ext cx="50122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제안자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 OOO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 </a:t>
            </a:r>
          </a:p>
        </p:txBody>
      </p:sp>
      <p:sp>
        <p:nvSpPr>
          <p:cNvPr id="14" name="모서리가 둥근 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63FA6937-F7F7-FA99-6462-58A6D2DD3B7C}"/>
              </a:ext>
            </a:extLst>
          </p:cNvPr>
          <p:cNvSpPr/>
          <p:nvPr/>
        </p:nvSpPr>
        <p:spPr>
          <a:xfrm>
            <a:off x="322947" y="1650999"/>
            <a:ext cx="183996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모서리가 둥근 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C42E20BB-B3FC-0642-4DCC-FD1AA23718AB}"/>
              </a:ext>
            </a:extLst>
          </p:cNvPr>
          <p:cNvSpPr/>
          <p:nvPr/>
        </p:nvSpPr>
        <p:spPr>
          <a:xfrm>
            <a:off x="11685057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hlinkClick r:id="rId7" action="ppaction://hlinksldjump"/>
            <a:extLst>
              <a:ext uri="{FF2B5EF4-FFF2-40B4-BE49-F238E27FC236}">
                <a16:creationId xmlns:a16="http://schemas.microsoft.com/office/drawing/2014/main" id="{71FC5858-CE1D-C4D6-92EF-5B891A759D8B}"/>
              </a:ext>
            </a:extLst>
          </p:cNvPr>
          <p:cNvSpPr/>
          <p:nvPr/>
        </p:nvSpPr>
        <p:spPr>
          <a:xfrm>
            <a:off x="971139" y="1650999"/>
            <a:ext cx="183996" cy="4682067"/>
          </a:xfrm>
          <a:prstGeom prst="roundRect">
            <a:avLst>
              <a:gd name="adj" fmla="val 23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0B811D23-8105-457F-EA7F-47A32E2D5DBC}"/>
              </a:ext>
            </a:extLst>
          </p:cNvPr>
          <p:cNvSpPr/>
          <p:nvPr/>
        </p:nvSpPr>
        <p:spPr>
          <a:xfrm>
            <a:off x="1295235" y="1650999"/>
            <a:ext cx="10248090" cy="4682067"/>
          </a:xfrm>
          <a:prstGeom prst="roundRect">
            <a:avLst>
              <a:gd name="adj" fmla="val 403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hlinkClick r:id="rId9" action="ppaction://hlinksldjump"/>
            <a:extLst>
              <a:ext uri="{FF2B5EF4-FFF2-40B4-BE49-F238E27FC236}">
                <a16:creationId xmlns:a16="http://schemas.microsoft.com/office/drawing/2014/main" id="{AFD2D802-8E43-134A-A834-EDFF1C7DFC5B}"/>
              </a:ext>
            </a:extLst>
          </p:cNvPr>
          <p:cNvSpPr/>
          <p:nvPr/>
        </p:nvSpPr>
        <p:spPr>
          <a:xfrm>
            <a:off x="647043" y="1650999"/>
            <a:ext cx="183996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7782CFE2-7270-A6C3-EDF0-5120181AD9BF}"/>
              </a:ext>
            </a:extLst>
          </p:cNvPr>
          <p:cNvSpPr txBox="1"/>
          <p:nvPr/>
        </p:nvSpPr>
        <p:spPr>
          <a:xfrm>
            <a:off x="1523232" y="1814604"/>
            <a:ext cx="1718710" cy="14346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 </a:t>
            </a:r>
            <a:r>
              <a:rPr lang="en-US" altLang="ko-KR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4)</a:t>
            </a: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ko-KR" altLang="en-US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9180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E6BF3-4319-AF00-30C1-9557EC7B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346B39-F865-EC6D-C12C-C04AD1A8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626533"/>
            <a:ext cx="6604000" cy="84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F7235AE-E9C4-73ED-DDFD-6CD11A731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934" y="774699"/>
            <a:ext cx="220133" cy="220133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73F9689-D15C-32E0-1A34-231079657EE1}"/>
              </a:ext>
            </a:extLst>
          </p:cNvPr>
          <p:cNvSpPr txBox="1"/>
          <p:nvPr/>
        </p:nvSpPr>
        <p:spPr>
          <a:xfrm>
            <a:off x="1854200" y="884766"/>
            <a:ext cx="8483600" cy="516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데이터</a:t>
            </a:r>
            <a:r>
              <a:rPr lang="en-US" sz="2867" spc="-200" dirty="0">
                <a:solidFill>
                  <a:srgbClr val="2E3D86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2E3D86"/>
                </a:solidFill>
                <a:latin typeface="Pretendard Light" panose="02000403000000020004" pitchFamily="50" charset="-127"/>
                <a:ea typeface="Pretendard SemiBold"/>
              </a:rPr>
              <a:t>분석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</a:t>
            </a:r>
            <a:r>
              <a:rPr lang="en-US" sz="2867" spc="-200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정립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BB9FC8-B2FA-5215-3A62-2AA54150507E}"/>
              </a:ext>
            </a:extLst>
          </p:cNvPr>
          <p:cNvSpPr txBox="1"/>
          <p:nvPr/>
        </p:nvSpPr>
        <p:spPr>
          <a:xfrm>
            <a:off x="7753474" y="1244600"/>
            <a:ext cx="4038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사제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관계도가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낮을수록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일탈율이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높을</a:t>
            </a:r>
            <a:r>
              <a:rPr lang="en-US" sz="1733" spc="-67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altLang="en-US" sz="1733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것이다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D0799D8-1B55-EC06-AC58-31B18DEDA6CE}"/>
              </a:ext>
            </a:extLst>
          </p:cNvPr>
          <p:cNvSpPr txBox="1"/>
          <p:nvPr/>
        </p:nvSpPr>
        <p:spPr>
          <a:xfrm>
            <a:off x="9004050" y="884765"/>
            <a:ext cx="5012267" cy="465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제안자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 OOO</a:t>
            </a:r>
          </a:p>
          <a:p>
            <a:pPr lvl="0" algn="l">
              <a:lnSpc>
                <a:spcPct val="124499"/>
              </a:lnSpc>
            </a:pPr>
            <a:r>
              <a:rPr lang="ko-KR" altLang="en-US" sz="1267" spc="-67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/>
              </a:rPr>
              <a:t>내용</a:t>
            </a:r>
            <a:r>
              <a:rPr lang="en-US" sz="1267" spc="-67" dirty="0">
                <a:solidFill>
                  <a:srgbClr val="000000"/>
                </a:solidFill>
                <a:latin typeface="Pretendard Light"/>
              </a:rPr>
              <a:t> : </a:t>
            </a:r>
          </a:p>
        </p:txBody>
      </p:sp>
      <p:sp>
        <p:nvSpPr>
          <p:cNvPr id="14" name="모서리가 둥근 직사각형 13">
            <a:hlinkClick r:id="rId5" action="ppaction://hlinksldjump"/>
            <a:extLst>
              <a:ext uri="{FF2B5EF4-FFF2-40B4-BE49-F238E27FC236}">
                <a16:creationId xmlns:a16="http://schemas.microsoft.com/office/drawing/2014/main" id="{E0056FE1-9896-65A6-2677-8E9176ECA903}"/>
              </a:ext>
            </a:extLst>
          </p:cNvPr>
          <p:cNvSpPr/>
          <p:nvPr/>
        </p:nvSpPr>
        <p:spPr>
          <a:xfrm>
            <a:off x="322947" y="1650999"/>
            <a:ext cx="183996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모서리가 둥근 직사각형 14">
            <a:hlinkClick r:id="rId6" action="ppaction://hlinksldjump"/>
            <a:extLst>
              <a:ext uri="{FF2B5EF4-FFF2-40B4-BE49-F238E27FC236}">
                <a16:creationId xmlns:a16="http://schemas.microsoft.com/office/drawing/2014/main" id="{61E550A8-3927-DFE9-3031-0366E0524C54}"/>
              </a:ext>
            </a:extLst>
          </p:cNvPr>
          <p:cNvSpPr/>
          <p:nvPr/>
        </p:nvSpPr>
        <p:spPr>
          <a:xfrm>
            <a:off x="1619331" y="1650999"/>
            <a:ext cx="10249722" cy="4682067"/>
          </a:xfrm>
          <a:prstGeom prst="roundRect">
            <a:avLst>
              <a:gd name="adj" fmla="val 63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hlinkClick r:id="rId7" action="ppaction://hlinksldjump"/>
            <a:extLst>
              <a:ext uri="{FF2B5EF4-FFF2-40B4-BE49-F238E27FC236}">
                <a16:creationId xmlns:a16="http://schemas.microsoft.com/office/drawing/2014/main" id="{5066CB2F-5B79-EE02-0E19-9A8D581997D1}"/>
              </a:ext>
            </a:extLst>
          </p:cNvPr>
          <p:cNvSpPr/>
          <p:nvPr/>
        </p:nvSpPr>
        <p:spPr>
          <a:xfrm>
            <a:off x="971139" y="1650999"/>
            <a:ext cx="183996" cy="4682067"/>
          </a:xfrm>
          <a:prstGeom prst="roundRect">
            <a:avLst>
              <a:gd name="adj" fmla="val 23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hlinkClick r:id="rId8" action="ppaction://hlinksldjump"/>
            <a:extLst>
              <a:ext uri="{FF2B5EF4-FFF2-40B4-BE49-F238E27FC236}">
                <a16:creationId xmlns:a16="http://schemas.microsoft.com/office/drawing/2014/main" id="{9447D6FF-3676-D0A2-A31D-5F18E14EF597}"/>
              </a:ext>
            </a:extLst>
          </p:cNvPr>
          <p:cNvSpPr/>
          <p:nvPr/>
        </p:nvSpPr>
        <p:spPr>
          <a:xfrm>
            <a:off x="1295235" y="1650999"/>
            <a:ext cx="183996" cy="46820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hlinkClick r:id="rId9" action="ppaction://hlinksldjump"/>
            <a:extLst>
              <a:ext uri="{FF2B5EF4-FFF2-40B4-BE49-F238E27FC236}">
                <a16:creationId xmlns:a16="http://schemas.microsoft.com/office/drawing/2014/main" id="{9FDD3023-76B2-7495-D8FA-7482BAA00687}"/>
              </a:ext>
            </a:extLst>
          </p:cNvPr>
          <p:cNvSpPr/>
          <p:nvPr/>
        </p:nvSpPr>
        <p:spPr>
          <a:xfrm>
            <a:off x="647043" y="1650999"/>
            <a:ext cx="183996" cy="4682067"/>
          </a:xfrm>
          <a:prstGeom prst="roundRect">
            <a:avLst>
              <a:gd name="adj" fmla="val 288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296F6A6D-9AB5-C39E-DC48-BBCC3CBA1CAE}"/>
              </a:ext>
            </a:extLst>
          </p:cNvPr>
          <p:cNvSpPr txBox="1"/>
          <p:nvPr/>
        </p:nvSpPr>
        <p:spPr>
          <a:xfrm>
            <a:off x="1854200" y="1828051"/>
            <a:ext cx="1718710" cy="14346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가설 </a:t>
            </a:r>
            <a:r>
              <a:rPr lang="en-US" altLang="ko-KR" sz="2867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SemiBold"/>
              </a:rPr>
              <a:t>5)</a:t>
            </a: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en-US" altLang="ko-KR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  <a:p>
            <a:pPr lvl="0">
              <a:lnSpc>
                <a:spcPct val="107899"/>
              </a:lnSpc>
            </a:pPr>
            <a:endParaRPr lang="ko-KR" altLang="en-US" sz="2867" spc="-200" dirty="0">
              <a:solidFill>
                <a:srgbClr val="000000"/>
              </a:solidFill>
              <a:latin typeface="Pretendard Light" panose="02000403000000020004" pitchFamily="50" charset="-127"/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2506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87557a8-fae0-431b-8857-05499edac57e" xsi:nil="true"/>
    <lcf76f155ced4ddcb4097134ff3c332f xmlns="ff24ea9b-efc9-42ca-89e2-85732d91eaa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67461B225CEC40B9188817933702FF" ma:contentTypeVersion="12" ma:contentTypeDescription="새 문서를 만듭니다." ma:contentTypeScope="" ma:versionID="b6fc8686dcc9e0fc7a1786a3e728e1fa">
  <xsd:schema xmlns:xsd="http://www.w3.org/2001/XMLSchema" xmlns:xs="http://www.w3.org/2001/XMLSchema" xmlns:p="http://schemas.microsoft.com/office/2006/metadata/properties" xmlns:ns2="ff24ea9b-efc9-42ca-89e2-85732d91eaab" xmlns:ns3="987557a8-fae0-431b-8857-05499edac57e" targetNamespace="http://schemas.microsoft.com/office/2006/metadata/properties" ma:root="true" ma:fieldsID="4c8a042eebd2e43cfa163880c62b4437" ns2:_="" ns3:_="">
    <xsd:import namespace="ff24ea9b-efc9-42ca-89e2-85732d91eaab"/>
    <xsd:import namespace="987557a8-fae0-431b-8857-05499edac5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24ea9b-efc9-42ca-89e2-85732d91ea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be4af294-e7bf-4aee-aa5b-20ac9af1c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57a8-fae0-431b-8857-05499edac57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538fb06-44aa-4251-a28a-90da20928191}" ma:internalName="TaxCatchAll" ma:showField="CatchAllData" ma:web="987557a8-fae0-431b-8857-05499edac5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04FCCC-AF18-4B51-B3EB-33BEBEE467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A45B0E-A808-48C8-9324-12C8432DE271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7793934-5d3a-4730-bcb0-2b0ef51f95ea"/>
    <ds:schemaRef ds:uri="5f77d441-d167-405e-b401-f613d17e7bbd"/>
    <ds:schemaRef ds:uri="http://purl.org/dc/terms/"/>
    <ds:schemaRef ds:uri="987557a8-fae0-431b-8857-05499edac57e"/>
    <ds:schemaRef ds:uri="ff24ea9b-efc9-42ca-89e2-85732d91eaab"/>
  </ds:schemaRefs>
</ds:datastoreItem>
</file>

<file path=customXml/itemProps3.xml><?xml version="1.0" encoding="utf-8"?>
<ds:datastoreItem xmlns:ds="http://schemas.openxmlformats.org/officeDocument/2006/customXml" ds:itemID="{C85AA907-0B5F-481C-BEF0-436788B0E4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24ea9b-efc9-42ca-89e2-85732d91eaab"/>
    <ds:schemaRef ds:uri="987557a8-fae0-431b-8857-05499edac5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</TotalTime>
  <Words>791</Words>
  <Application>Microsoft Office PowerPoint</Application>
  <PresentationFormat>와이드스크린</PresentationFormat>
  <Paragraphs>124</Paragraphs>
  <Slides>18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Pretendard ExtraBold</vt:lpstr>
      <vt:lpstr>Pretendard ExtraLight</vt:lpstr>
      <vt:lpstr>Pretendard Light</vt:lpstr>
      <vt:lpstr>Pretendard Regular</vt:lpstr>
      <vt:lpstr>Pretendard SemiBold</vt:lpstr>
      <vt:lpstr>Arial</vt:lpstr>
      <vt:lpstr>Work Sans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유혜종(Hey)</dc:creator>
  <cp:lastModifiedBy>lgdx2_심수지</cp:lastModifiedBy>
  <cp:revision>46</cp:revision>
  <dcterms:created xsi:type="dcterms:W3CDTF">2024-05-29T01:11:17Z</dcterms:created>
  <dcterms:modified xsi:type="dcterms:W3CDTF">2025-01-16T00:30:57Z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0x0101008A67461B225CEC40B9188817933702FF</vt:lpwstr>
  </property>
  <property fmtid="{D5CDD505-2E9C-101B-9397-08002B2CF9AE}" pid="3" name="MediaServiceImageTags">
    <vt:lpwstr/>
  </property>
</Properties>
</file>